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22"/>
  </p:notesMasterIdLst>
  <p:sldIdLst>
    <p:sldId id="256" r:id="rId2"/>
    <p:sldId id="258" r:id="rId3"/>
    <p:sldId id="259" r:id="rId4"/>
    <p:sldId id="261" r:id="rId5"/>
    <p:sldId id="267" r:id="rId6"/>
    <p:sldId id="262" r:id="rId7"/>
    <p:sldId id="257" r:id="rId8"/>
    <p:sldId id="268" r:id="rId9"/>
    <p:sldId id="269" r:id="rId10"/>
    <p:sldId id="270" r:id="rId11"/>
    <p:sldId id="273" r:id="rId12"/>
    <p:sldId id="274" r:id="rId13"/>
    <p:sldId id="275" r:id="rId14"/>
    <p:sldId id="265" r:id="rId15"/>
    <p:sldId id="276" r:id="rId16"/>
    <p:sldId id="271" r:id="rId17"/>
    <p:sldId id="272" r:id="rId18"/>
    <p:sldId id="277" r:id="rId19"/>
    <p:sldId id="263" r:id="rId20"/>
    <p:sldId id="278"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13" autoAdjust="0"/>
    <p:restoredTop sz="98757" autoAdjust="0"/>
  </p:normalViewPr>
  <p:slideViewPr>
    <p:cSldViewPr>
      <p:cViewPr varScale="1">
        <p:scale>
          <a:sx n="67" d="100"/>
          <a:sy n="67" d="100"/>
        </p:scale>
        <p:origin x="-936"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298082-9E78-4370-97B8-BE08C6AC8CD9}" type="doc">
      <dgm:prSet loTypeId="urn:microsoft.com/office/officeart/2005/8/layout/radial1" loCatId="relationship" qsTypeId="urn:microsoft.com/office/officeart/2005/8/quickstyle/simple1" qsCatId="simple" csTypeId="urn:microsoft.com/office/officeart/2005/8/colors/accent1_2" csCatId="accent1" phldr="1"/>
      <dgm:spPr>
        <a:scene3d>
          <a:camera prst="orthographicFront">
            <a:rot lat="0" lon="0" rev="0"/>
          </a:camera>
          <a:lightRig rig="balanced" dir="t">
            <a:rot lat="0" lon="0" rev="8700000"/>
          </a:lightRig>
        </a:scene3d>
      </dgm:spPr>
      <dgm:t>
        <a:bodyPr/>
        <a:lstStyle/>
        <a:p>
          <a:endParaRPr lang="en-US"/>
        </a:p>
      </dgm:t>
    </dgm:pt>
    <dgm:pt modelId="{4B3FB366-3B32-47C4-9CE5-C8D6DFAD81EE}">
      <dgm:prSet phldrT="[Text]"/>
      <dgm:spPr>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dirty="0" smtClean="0"/>
            <a:t>Collaborative Photo Project</a:t>
          </a:r>
          <a:endParaRPr lang="en-US" dirty="0"/>
        </a:p>
      </dgm:t>
    </dgm:pt>
    <dgm:pt modelId="{11075BA9-4E68-4083-B07A-28CC97656C10}" type="parTrans" cxnId="{E7FC3184-4D8F-44F1-9138-ECCCE140DF95}">
      <dgm:prSet/>
      <dgm:spPr/>
      <dgm:t>
        <a:bodyPr/>
        <a:lstStyle/>
        <a:p>
          <a:endParaRPr lang="en-US"/>
        </a:p>
      </dgm:t>
    </dgm:pt>
    <dgm:pt modelId="{A1600AA2-A926-458D-90B3-988D1BD58AAD}" type="sibTrans" cxnId="{E7FC3184-4D8F-44F1-9138-ECCCE140DF95}">
      <dgm:prSet/>
      <dgm:spPr/>
      <dgm:t>
        <a:bodyPr/>
        <a:lstStyle/>
        <a:p>
          <a:endParaRPr lang="en-US"/>
        </a:p>
      </dgm:t>
    </dgm:pt>
    <dgm:pt modelId="{3EE42633-AC30-46A5-A90A-CB5AC5EAC89A}">
      <dgm:prSet phldrT="[Text]"/>
      <dgm:spPr>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dirty="0" smtClean="0"/>
            <a:t>Ethical Use of Images</a:t>
          </a:r>
          <a:endParaRPr lang="en-US" dirty="0"/>
        </a:p>
      </dgm:t>
    </dgm:pt>
    <dgm:pt modelId="{B1DC6AFC-386F-4414-B6EE-B67319AB1354}" type="parTrans" cxnId="{9E21058D-C2EF-43B3-9529-5C574B0C0348}">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FF6962C3-CBC8-45CA-9AD4-F3DCD533BD94}" type="sibTrans" cxnId="{9E21058D-C2EF-43B3-9529-5C574B0C0348}">
      <dgm:prSet/>
      <dgm:spPr/>
      <dgm:t>
        <a:bodyPr/>
        <a:lstStyle/>
        <a:p>
          <a:endParaRPr lang="en-US"/>
        </a:p>
      </dgm:t>
    </dgm:pt>
    <dgm:pt modelId="{885C5FE7-24A0-4C91-BFF7-C48395529ABB}">
      <dgm:prSet phldrT="[Text]"/>
      <dgm:spPr>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dirty="0" smtClean="0"/>
            <a:t>Combining Traditional and Digital Media</a:t>
          </a:r>
          <a:endParaRPr lang="en-US" dirty="0"/>
        </a:p>
      </dgm:t>
    </dgm:pt>
    <dgm:pt modelId="{3861E204-FDF8-48A0-881D-064F3E16FED1}" type="parTrans" cxnId="{6101EF41-2C65-46CC-ACE8-4609797DEC90}">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8C494E4F-698B-45E1-8ECD-1C19CFA99A84}" type="sibTrans" cxnId="{6101EF41-2C65-46CC-ACE8-4609797DEC90}">
      <dgm:prSet/>
      <dgm:spPr/>
      <dgm:t>
        <a:bodyPr/>
        <a:lstStyle/>
        <a:p>
          <a:endParaRPr lang="en-US"/>
        </a:p>
      </dgm:t>
    </dgm:pt>
    <dgm:pt modelId="{1A1FC3AA-7EBC-4574-9C6C-47161606551C}">
      <dgm:prSet phldrT="[Text]"/>
      <dgm:spPr>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dirty="0" smtClean="0"/>
            <a:t>Using  Prompts to Build Problem Solving Skills</a:t>
          </a:r>
          <a:endParaRPr lang="en-US" dirty="0"/>
        </a:p>
      </dgm:t>
    </dgm:pt>
    <dgm:pt modelId="{AA9CE621-1BAC-4E40-A500-0975E4604C3F}" type="parTrans" cxnId="{762D09CC-7AF7-4A64-BF56-5F39592CFCBB}">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480C826D-22C5-4AAE-91C3-D34FD4780CED}" type="sibTrans" cxnId="{762D09CC-7AF7-4A64-BF56-5F39592CFCBB}">
      <dgm:prSet/>
      <dgm:spPr/>
      <dgm:t>
        <a:bodyPr/>
        <a:lstStyle/>
        <a:p>
          <a:endParaRPr lang="en-US"/>
        </a:p>
      </dgm:t>
    </dgm:pt>
    <dgm:pt modelId="{D4C9BFDF-6113-4F99-B6C8-F38D3CE63DDB}">
      <dgm:prSet phldrT="[Text]"/>
      <dgm:spPr>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dirty="0" smtClean="0"/>
            <a:t>Web Technologies for Research and Collaboration</a:t>
          </a:r>
          <a:endParaRPr lang="en-US" dirty="0"/>
        </a:p>
      </dgm:t>
    </dgm:pt>
    <dgm:pt modelId="{AE3AEA5F-3EF2-4EC5-9B91-47B204722F32}" type="parTrans" cxnId="{5E1B08DD-EB6D-4BC9-A404-5D94AE97AD4C}">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AFF455CD-567E-4F4C-BD86-82D97108C9E6}" type="sibTrans" cxnId="{5E1B08DD-EB6D-4BC9-A404-5D94AE97AD4C}">
      <dgm:prSet/>
      <dgm:spPr/>
      <dgm:t>
        <a:bodyPr/>
        <a:lstStyle/>
        <a:p>
          <a:endParaRPr lang="en-US"/>
        </a:p>
      </dgm:t>
    </dgm:pt>
    <dgm:pt modelId="{67623BCF-1645-4594-AE7A-4A4997C48450}">
      <dgm:prSet/>
      <dgm:spPr>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dirty="0" smtClean="0"/>
            <a:t>Building Bridges Between States</a:t>
          </a:r>
          <a:endParaRPr lang="en-US" dirty="0"/>
        </a:p>
      </dgm:t>
    </dgm:pt>
    <dgm:pt modelId="{02E9C0C0-4100-4444-9AEA-2C01126F9406}" type="parTrans" cxnId="{3FCE30AB-5F23-452E-A431-AB3A0D6E82E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236DCE8D-1D90-4B83-9F1C-484928484832}" type="sibTrans" cxnId="{3FCE30AB-5F23-452E-A431-AB3A0D6E82EE}">
      <dgm:prSet/>
      <dgm:spPr/>
      <dgm:t>
        <a:bodyPr/>
        <a:lstStyle/>
        <a:p>
          <a:endParaRPr lang="en-US"/>
        </a:p>
      </dgm:t>
    </dgm:pt>
    <dgm:pt modelId="{CF469EC8-FAD1-4117-A0F4-E1F9A81990CD}">
      <dgm:prSet/>
      <dgm:spPr>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dirty="0" smtClean="0"/>
            <a:t>Documenting Learning Process </a:t>
          </a:r>
          <a:endParaRPr lang="en-US" dirty="0"/>
        </a:p>
      </dgm:t>
    </dgm:pt>
    <dgm:pt modelId="{4BB04B5B-AA13-4D6B-A435-B96CB21A1594}" type="parTrans" cxnId="{78377854-F195-4A5C-9BD3-98B7CE8FB085}">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5365EDF6-546D-45F2-AD3C-31A19B01B6E2}" type="sibTrans" cxnId="{78377854-F195-4A5C-9BD3-98B7CE8FB085}">
      <dgm:prSet/>
      <dgm:spPr/>
      <dgm:t>
        <a:bodyPr/>
        <a:lstStyle/>
        <a:p>
          <a:endParaRPr lang="en-US"/>
        </a:p>
      </dgm:t>
    </dgm:pt>
    <dgm:pt modelId="{AB1FFCBD-9124-4EBD-9D4B-2D66B9C52BCE}" type="pres">
      <dgm:prSet presAssocID="{75298082-9E78-4370-97B8-BE08C6AC8CD9}" presName="cycle" presStyleCnt="0">
        <dgm:presLayoutVars>
          <dgm:chMax val="1"/>
          <dgm:dir/>
          <dgm:animLvl val="ctr"/>
          <dgm:resizeHandles val="exact"/>
        </dgm:presLayoutVars>
      </dgm:prSet>
      <dgm:spPr/>
    </dgm:pt>
    <dgm:pt modelId="{C40DCC84-C7B0-43AC-B010-C5EF13CB4297}" type="pres">
      <dgm:prSet presAssocID="{4B3FB366-3B32-47C4-9CE5-C8D6DFAD81EE}" presName="centerShape" presStyleLbl="node0" presStyleIdx="0" presStyleCnt="1"/>
      <dgm:spPr/>
    </dgm:pt>
    <dgm:pt modelId="{DEF3FE91-56A6-421D-AAB1-73C67E24C5CA}" type="pres">
      <dgm:prSet presAssocID="{B1DC6AFC-386F-4414-B6EE-B67319AB1354}" presName="Name9" presStyleLbl="parChTrans1D2" presStyleIdx="0" presStyleCnt="6"/>
      <dgm:spPr/>
    </dgm:pt>
    <dgm:pt modelId="{67751A8D-849C-4664-A4F4-36C8B0691AC2}" type="pres">
      <dgm:prSet presAssocID="{B1DC6AFC-386F-4414-B6EE-B67319AB1354}" presName="connTx" presStyleLbl="parChTrans1D2" presStyleIdx="0" presStyleCnt="6"/>
      <dgm:spPr/>
    </dgm:pt>
    <dgm:pt modelId="{6E8D5512-49D5-4282-9844-9098150B56D1}" type="pres">
      <dgm:prSet presAssocID="{3EE42633-AC30-46A5-A90A-CB5AC5EAC89A}" presName="node" presStyleLbl="node1" presStyleIdx="0" presStyleCnt="6">
        <dgm:presLayoutVars>
          <dgm:bulletEnabled val="1"/>
        </dgm:presLayoutVars>
      </dgm:prSet>
      <dgm:spPr/>
      <dgm:t>
        <a:bodyPr/>
        <a:lstStyle/>
        <a:p>
          <a:endParaRPr lang="en-US"/>
        </a:p>
      </dgm:t>
    </dgm:pt>
    <dgm:pt modelId="{D557A681-7A0D-4992-96E8-0FB83010E3FC}" type="pres">
      <dgm:prSet presAssocID="{3861E204-FDF8-48A0-881D-064F3E16FED1}" presName="Name9" presStyleLbl="parChTrans1D2" presStyleIdx="1" presStyleCnt="6"/>
      <dgm:spPr/>
    </dgm:pt>
    <dgm:pt modelId="{6D34DAA4-EB86-422F-ABA1-CFB4BDA2103D}" type="pres">
      <dgm:prSet presAssocID="{3861E204-FDF8-48A0-881D-064F3E16FED1}" presName="connTx" presStyleLbl="parChTrans1D2" presStyleIdx="1" presStyleCnt="6"/>
      <dgm:spPr/>
    </dgm:pt>
    <dgm:pt modelId="{89AA217F-6CCC-4A10-855A-5C3822E9916C}" type="pres">
      <dgm:prSet presAssocID="{885C5FE7-24A0-4C91-BFF7-C48395529ABB}" presName="node" presStyleLbl="node1" presStyleIdx="1" presStyleCnt="6">
        <dgm:presLayoutVars>
          <dgm:bulletEnabled val="1"/>
        </dgm:presLayoutVars>
      </dgm:prSet>
      <dgm:spPr/>
    </dgm:pt>
    <dgm:pt modelId="{0F176F2E-0B62-4125-AF45-C0DA51F867E2}" type="pres">
      <dgm:prSet presAssocID="{AA9CE621-1BAC-4E40-A500-0975E4604C3F}" presName="Name9" presStyleLbl="parChTrans1D2" presStyleIdx="2" presStyleCnt="6"/>
      <dgm:spPr/>
    </dgm:pt>
    <dgm:pt modelId="{A65C8DC0-F9A4-42CB-B16E-C3D6C1CF91D8}" type="pres">
      <dgm:prSet presAssocID="{AA9CE621-1BAC-4E40-A500-0975E4604C3F}" presName="connTx" presStyleLbl="parChTrans1D2" presStyleIdx="2" presStyleCnt="6"/>
      <dgm:spPr/>
    </dgm:pt>
    <dgm:pt modelId="{FE3D272E-890B-4D0C-8726-D66F252C0926}" type="pres">
      <dgm:prSet presAssocID="{1A1FC3AA-7EBC-4574-9C6C-47161606551C}" presName="node" presStyleLbl="node1" presStyleIdx="2" presStyleCnt="6">
        <dgm:presLayoutVars>
          <dgm:bulletEnabled val="1"/>
        </dgm:presLayoutVars>
      </dgm:prSet>
      <dgm:spPr/>
      <dgm:t>
        <a:bodyPr/>
        <a:lstStyle/>
        <a:p>
          <a:endParaRPr lang="en-US"/>
        </a:p>
      </dgm:t>
    </dgm:pt>
    <dgm:pt modelId="{C5DA8BE2-0653-42DB-B5BC-64D094EAAC71}" type="pres">
      <dgm:prSet presAssocID="{AE3AEA5F-3EF2-4EC5-9B91-47B204722F32}" presName="Name9" presStyleLbl="parChTrans1D2" presStyleIdx="3" presStyleCnt="6"/>
      <dgm:spPr/>
    </dgm:pt>
    <dgm:pt modelId="{2A51D57E-4C54-480A-9A12-CBF5C6E1D408}" type="pres">
      <dgm:prSet presAssocID="{AE3AEA5F-3EF2-4EC5-9B91-47B204722F32}" presName="connTx" presStyleLbl="parChTrans1D2" presStyleIdx="3" presStyleCnt="6"/>
      <dgm:spPr/>
    </dgm:pt>
    <dgm:pt modelId="{C1FA220C-72AB-461D-9947-BCACEB38F8F7}" type="pres">
      <dgm:prSet presAssocID="{D4C9BFDF-6113-4F99-B6C8-F38D3CE63DDB}" presName="node" presStyleLbl="node1" presStyleIdx="3" presStyleCnt="6">
        <dgm:presLayoutVars>
          <dgm:bulletEnabled val="1"/>
        </dgm:presLayoutVars>
      </dgm:prSet>
      <dgm:spPr/>
      <dgm:t>
        <a:bodyPr/>
        <a:lstStyle/>
        <a:p>
          <a:endParaRPr lang="en-US"/>
        </a:p>
      </dgm:t>
    </dgm:pt>
    <dgm:pt modelId="{B710CB2E-5D82-44BB-B919-EAD75047A195}" type="pres">
      <dgm:prSet presAssocID="{02E9C0C0-4100-4444-9AEA-2C01126F9406}" presName="Name9" presStyleLbl="parChTrans1D2" presStyleIdx="4" presStyleCnt="6"/>
      <dgm:spPr/>
    </dgm:pt>
    <dgm:pt modelId="{0A38750C-66F5-422D-8951-1901B4DCFD05}" type="pres">
      <dgm:prSet presAssocID="{02E9C0C0-4100-4444-9AEA-2C01126F9406}" presName="connTx" presStyleLbl="parChTrans1D2" presStyleIdx="4" presStyleCnt="6"/>
      <dgm:spPr/>
    </dgm:pt>
    <dgm:pt modelId="{BAF643B6-8D0B-4937-8588-7539227EA284}" type="pres">
      <dgm:prSet presAssocID="{67623BCF-1645-4594-AE7A-4A4997C48450}" presName="node" presStyleLbl="node1" presStyleIdx="4" presStyleCnt="6">
        <dgm:presLayoutVars>
          <dgm:bulletEnabled val="1"/>
        </dgm:presLayoutVars>
      </dgm:prSet>
      <dgm:spPr/>
      <dgm:t>
        <a:bodyPr/>
        <a:lstStyle/>
        <a:p>
          <a:endParaRPr lang="en-US"/>
        </a:p>
      </dgm:t>
    </dgm:pt>
    <dgm:pt modelId="{5A80E090-8353-4D8C-98AA-2D7D59FE762D}" type="pres">
      <dgm:prSet presAssocID="{4BB04B5B-AA13-4D6B-A435-B96CB21A1594}" presName="Name9" presStyleLbl="parChTrans1D2" presStyleIdx="5" presStyleCnt="6"/>
      <dgm:spPr/>
    </dgm:pt>
    <dgm:pt modelId="{EF776104-0C37-4EE9-9B06-51D2AA4316D3}" type="pres">
      <dgm:prSet presAssocID="{4BB04B5B-AA13-4D6B-A435-B96CB21A1594}" presName="connTx" presStyleLbl="parChTrans1D2" presStyleIdx="5" presStyleCnt="6"/>
      <dgm:spPr/>
    </dgm:pt>
    <dgm:pt modelId="{87BF754B-D56D-4D9D-B90F-CF6F86B124A6}" type="pres">
      <dgm:prSet presAssocID="{CF469EC8-FAD1-4117-A0F4-E1F9A81990CD}" presName="node" presStyleLbl="node1" presStyleIdx="5" presStyleCnt="6">
        <dgm:presLayoutVars>
          <dgm:bulletEnabled val="1"/>
        </dgm:presLayoutVars>
      </dgm:prSet>
      <dgm:spPr/>
    </dgm:pt>
  </dgm:ptLst>
  <dgm:cxnLst>
    <dgm:cxn modelId="{9A5BD446-FFBC-4BAC-8C90-C7E759B998C0}" type="presOf" srcId="{02E9C0C0-4100-4444-9AEA-2C01126F9406}" destId="{0A38750C-66F5-422D-8951-1901B4DCFD05}" srcOrd="1" destOrd="0" presId="urn:microsoft.com/office/officeart/2005/8/layout/radial1"/>
    <dgm:cxn modelId="{0B3431E3-7D00-4A60-B001-C59F7A7D5BE9}" type="presOf" srcId="{67623BCF-1645-4594-AE7A-4A4997C48450}" destId="{BAF643B6-8D0B-4937-8588-7539227EA284}" srcOrd="0" destOrd="0" presId="urn:microsoft.com/office/officeart/2005/8/layout/radial1"/>
    <dgm:cxn modelId="{3BE9747F-14B4-447E-9D50-B1F8ED7E82FD}" type="presOf" srcId="{AA9CE621-1BAC-4E40-A500-0975E4604C3F}" destId="{A65C8DC0-F9A4-42CB-B16E-C3D6C1CF91D8}" srcOrd="1" destOrd="0" presId="urn:microsoft.com/office/officeart/2005/8/layout/radial1"/>
    <dgm:cxn modelId="{8693DC57-B050-4766-9ECE-93AB544C3647}" type="presOf" srcId="{75298082-9E78-4370-97B8-BE08C6AC8CD9}" destId="{AB1FFCBD-9124-4EBD-9D4B-2D66B9C52BCE}" srcOrd="0" destOrd="0" presId="urn:microsoft.com/office/officeart/2005/8/layout/radial1"/>
    <dgm:cxn modelId="{AB9B4628-6202-4E8A-80C6-EFE8444A5667}" type="presOf" srcId="{D4C9BFDF-6113-4F99-B6C8-F38D3CE63DDB}" destId="{C1FA220C-72AB-461D-9947-BCACEB38F8F7}" srcOrd="0" destOrd="0" presId="urn:microsoft.com/office/officeart/2005/8/layout/radial1"/>
    <dgm:cxn modelId="{78377854-F195-4A5C-9BD3-98B7CE8FB085}" srcId="{4B3FB366-3B32-47C4-9CE5-C8D6DFAD81EE}" destId="{CF469EC8-FAD1-4117-A0F4-E1F9A81990CD}" srcOrd="5" destOrd="0" parTransId="{4BB04B5B-AA13-4D6B-A435-B96CB21A1594}" sibTransId="{5365EDF6-546D-45F2-AD3C-31A19B01B6E2}"/>
    <dgm:cxn modelId="{C6BB0DBF-141E-469B-96F9-923781D09550}" type="presOf" srcId="{AE3AEA5F-3EF2-4EC5-9B91-47B204722F32}" destId="{C5DA8BE2-0653-42DB-B5BC-64D094EAAC71}" srcOrd="0" destOrd="0" presId="urn:microsoft.com/office/officeart/2005/8/layout/radial1"/>
    <dgm:cxn modelId="{9B78B3DF-6229-4C69-8C8D-315E1748279D}" type="presOf" srcId="{885C5FE7-24A0-4C91-BFF7-C48395529ABB}" destId="{89AA217F-6CCC-4A10-855A-5C3822E9916C}" srcOrd="0" destOrd="0" presId="urn:microsoft.com/office/officeart/2005/8/layout/radial1"/>
    <dgm:cxn modelId="{4405B5CC-4B2E-4662-B571-72BF86AAF4AD}" type="presOf" srcId="{3861E204-FDF8-48A0-881D-064F3E16FED1}" destId="{D557A681-7A0D-4992-96E8-0FB83010E3FC}" srcOrd="0" destOrd="0" presId="urn:microsoft.com/office/officeart/2005/8/layout/radial1"/>
    <dgm:cxn modelId="{61DDC900-D55A-4851-990F-1D702CF418DD}" type="presOf" srcId="{02E9C0C0-4100-4444-9AEA-2C01126F9406}" destId="{B710CB2E-5D82-44BB-B919-EAD75047A195}" srcOrd="0" destOrd="0" presId="urn:microsoft.com/office/officeart/2005/8/layout/radial1"/>
    <dgm:cxn modelId="{9E21058D-C2EF-43B3-9529-5C574B0C0348}" srcId="{4B3FB366-3B32-47C4-9CE5-C8D6DFAD81EE}" destId="{3EE42633-AC30-46A5-A90A-CB5AC5EAC89A}" srcOrd="0" destOrd="0" parTransId="{B1DC6AFC-386F-4414-B6EE-B67319AB1354}" sibTransId="{FF6962C3-CBC8-45CA-9AD4-F3DCD533BD94}"/>
    <dgm:cxn modelId="{3EF3356D-B0FE-4F76-98C1-58BDD195C5A1}" type="presOf" srcId="{AA9CE621-1BAC-4E40-A500-0975E4604C3F}" destId="{0F176F2E-0B62-4125-AF45-C0DA51F867E2}" srcOrd="0" destOrd="0" presId="urn:microsoft.com/office/officeart/2005/8/layout/radial1"/>
    <dgm:cxn modelId="{2A0E3C5F-BF7D-4F83-BC2F-E6F62E46F5F3}" type="presOf" srcId="{3EE42633-AC30-46A5-A90A-CB5AC5EAC89A}" destId="{6E8D5512-49D5-4282-9844-9098150B56D1}" srcOrd="0" destOrd="0" presId="urn:microsoft.com/office/officeart/2005/8/layout/radial1"/>
    <dgm:cxn modelId="{FBADA17B-247F-4B63-A8B5-FD0CA81F431D}" type="presOf" srcId="{4B3FB366-3B32-47C4-9CE5-C8D6DFAD81EE}" destId="{C40DCC84-C7B0-43AC-B010-C5EF13CB4297}" srcOrd="0" destOrd="0" presId="urn:microsoft.com/office/officeart/2005/8/layout/radial1"/>
    <dgm:cxn modelId="{F6EE0AB4-C69C-42B9-9580-A08364486A97}" type="presOf" srcId="{3861E204-FDF8-48A0-881D-064F3E16FED1}" destId="{6D34DAA4-EB86-422F-ABA1-CFB4BDA2103D}" srcOrd="1" destOrd="0" presId="urn:microsoft.com/office/officeart/2005/8/layout/radial1"/>
    <dgm:cxn modelId="{762D09CC-7AF7-4A64-BF56-5F39592CFCBB}" srcId="{4B3FB366-3B32-47C4-9CE5-C8D6DFAD81EE}" destId="{1A1FC3AA-7EBC-4574-9C6C-47161606551C}" srcOrd="2" destOrd="0" parTransId="{AA9CE621-1BAC-4E40-A500-0975E4604C3F}" sibTransId="{480C826D-22C5-4AAE-91C3-D34FD4780CED}"/>
    <dgm:cxn modelId="{3FCE30AB-5F23-452E-A431-AB3A0D6E82EE}" srcId="{4B3FB366-3B32-47C4-9CE5-C8D6DFAD81EE}" destId="{67623BCF-1645-4594-AE7A-4A4997C48450}" srcOrd="4" destOrd="0" parTransId="{02E9C0C0-4100-4444-9AEA-2C01126F9406}" sibTransId="{236DCE8D-1D90-4B83-9F1C-484928484832}"/>
    <dgm:cxn modelId="{301795EC-C35C-48B2-B301-9807B868DB97}" type="presOf" srcId="{CF469EC8-FAD1-4117-A0F4-E1F9A81990CD}" destId="{87BF754B-D56D-4D9D-B90F-CF6F86B124A6}" srcOrd="0" destOrd="0" presId="urn:microsoft.com/office/officeart/2005/8/layout/radial1"/>
    <dgm:cxn modelId="{7444050A-0D3D-43E0-99C1-4CFC0EF3B16A}" type="presOf" srcId="{B1DC6AFC-386F-4414-B6EE-B67319AB1354}" destId="{DEF3FE91-56A6-421D-AAB1-73C67E24C5CA}" srcOrd="0" destOrd="0" presId="urn:microsoft.com/office/officeart/2005/8/layout/radial1"/>
    <dgm:cxn modelId="{C164E3AD-459B-4200-A679-C9DFCBA1C6CB}" type="presOf" srcId="{AE3AEA5F-3EF2-4EC5-9B91-47B204722F32}" destId="{2A51D57E-4C54-480A-9A12-CBF5C6E1D408}" srcOrd="1" destOrd="0" presId="urn:microsoft.com/office/officeart/2005/8/layout/radial1"/>
    <dgm:cxn modelId="{F0C4E113-0720-4085-BE15-075A651C8E11}" type="presOf" srcId="{4BB04B5B-AA13-4D6B-A435-B96CB21A1594}" destId="{EF776104-0C37-4EE9-9B06-51D2AA4316D3}" srcOrd="1" destOrd="0" presId="urn:microsoft.com/office/officeart/2005/8/layout/radial1"/>
    <dgm:cxn modelId="{E7FC3184-4D8F-44F1-9138-ECCCE140DF95}" srcId="{75298082-9E78-4370-97B8-BE08C6AC8CD9}" destId="{4B3FB366-3B32-47C4-9CE5-C8D6DFAD81EE}" srcOrd="0" destOrd="0" parTransId="{11075BA9-4E68-4083-B07A-28CC97656C10}" sibTransId="{A1600AA2-A926-458D-90B3-988D1BD58AAD}"/>
    <dgm:cxn modelId="{5E1B08DD-EB6D-4BC9-A404-5D94AE97AD4C}" srcId="{4B3FB366-3B32-47C4-9CE5-C8D6DFAD81EE}" destId="{D4C9BFDF-6113-4F99-B6C8-F38D3CE63DDB}" srcOrd="3" destOrd="0" parTransId="{AE3AEA5F-3EF2-4EC5-9B91-47B204722F32}" sibTransId="{AFF455CD-567E-4F4C-BD86-82D97108C9E6}"/>
    <dgm:cxn modelId="{A14BC34E-0369-4FED-A9C4-ECFA9616BF49}" type="presOf" srcId="{1A1FC3AA-7EBC-4574-9C6C-47161606551C}" destId="{FE3D272E-890B-4D0C-8726-D66F252C0926}" srcOrd="0" destOrd="0" presId="urn:microsoft.com/office/officeart/2005/8/layout/radial1"/>
    <dgm:cxn modelId="{74E9D9CE-BD1C-4B72-8353-E5048848B35F}" type="presOf" srcId="{B1DC6AFC-386F-4414-B6EE-B67319AB1354}" destId="{67751A8D-849C-4664-A4F4-36C8B0691AC2}" srcOrd="1" destOrd="0" presId="urn:microsoft.com/office/officeart/2005/8/layout/radial1"/>
    <dgm:cxn modelId="{6101EF41-2C65-46CC-ACE8-4609797DEC90}" srcId="{4B3FB366-3B32-47C4-9CE5-C8D6DFAD81EE}" destId="{885C5FE7-24A0-4C91-BFF7-C48395529ABB}" srcOrd="1" destOrd="0" parTransId="{3861E204-FDF8-48A0-881D-064F3E16FED1}" sibTransId="{8C494E4F-698B-45E1-8ECD-1C19CFA99A84}"/>
    <dgm:cxn modelId="{9F53504F-9AC6-4023-B8CE-9F7980768BDD}" type="presOf" srcId="{4BB04B5B-AA13-4D6B-A435-B96CB21A1594}" destId="{5A80E090-8353-4D8C-98AA-2D7D59FE762D}" srcOrd="0" destOrd="0" presId="urn:microsoft.com/office/officeart/2005/8/layout/radial1"/>
    <dgm:cxn modelId="{7110E548-BCA1-4956-BC30-F60B36E7FBF8}" type="presParOf" srcId="{AB1FFCBD-9124-4EBD-9D4B-2D66B9C52BCE}" destId="{C40DCC84-C7B0-43AC-B010-C5EF13CB4297}" srcOrd="0" destOrd="0" presId="urn:microsoft.com/office/officeart/2005/8/layout/radial1"/>
    <dgm:cxn modelId="{74E85862-A90C-40C6-982F-98503E3ED425}" type="presParOf" srcId="{AB1FFCBD-9124-4EBD-9D4B-2D66B9C52BCE}" destId="{DEF3FE91-56A6-421D-AAB1-73C67E24C5CA}" srcOrd="1" destOrd="0" presId="urn:microsoft.com/office/officeart/2005/8/layout/radial1"/>
    <dgm:cxn modelId="{2C141347-78A3-4B5C-B0B9-BEE68FE2163C}" type="presParOf" srcId="{DEF3FE91-56A6-421D-AAB1-73C67E24C5CA}" destId="{67751A8D-849C-4664-A4F4-36C8B0691AC2}" srcOrd="0" destOrd="0" presId="urn:microsoft.com/office/officeart/2005/8/layout/radial1"/>
    <dgm:cxn modelId="{EB882A87-D503-4551-B304-4D125EF2E747}" type="presParOf" srcId="{AB1FFCBD-9124-4EBD-9D4B-2D66B9C52BCE}" destId="{6E8D5512-49D5-4282-9844-9098150B56D1}" srcOrd="2" destOrd="0" presId="urn:microsoft.com/office/officeart/2005/8/layout/radial1"/>
    <dgm:cxn modelId="{FB86CB23-9AC0-4C4B-8542-D7A36C929B73}" type="presParOf" srcId="{AB1FFCBD-9124-4EBD-9D4B-2D66B9C52BCE}" destId="{D557A681-7A0D-4992-96E8-0FB83010E3FC}" srcOrd="3" destOrd="0" presId="urn:microsoft.com/office/officeart/2005/8/layout/radial1"/>
    <dgm:cxn modelId="{F7E16A95-3375-448C-A790-771A85195C28}" type="presParOf" srcId="{D557A681-7A0D-4992-96E8-0FB83010E3FC}" destId="{6D34DAA4-EB86-422F-ABA1-CFB4BDA2103D}" srcOrd="0" destOrd="0" presId="urn:microsoft.com/office/officeart/2005/8/layout/radial1"/>
    <dgm:cxn modelId="{854535EA-602B-4A43-86C8-A99CC5BDA942}" type="presParOf" srcId="{AB1FFCBD-9124-4EBD-9D4B-2D66B9C52BCE}" destId="{89AA217F-6CCC-4A10-855A-5C3822E9916C}" srcOrd="4" destOrd="0" presId="urn:microsoft.com/office/officeart/2005/8/layout/radial1"/>
    <dgm:cxn modelId="{8A516630-1DFC-43AA-951A-70BCF0B69CD0}" type="presParOf" srcId="{AB1FFCBD-9124-4EBD-9D4B-2D66B9C52BCE}" destId="{0F176F2E-0B62-4125-AF45-C0DA51F867E2}" srcOrd="5" destOrd="0" presId="urn:microsoft.com/office/officeart/2005/8/layout/radial1"/>
    <dgm:cxn modelId="{83D4B089-0E6F-45D2-A1A9-DFED7CBBB070}" type="presParOf" srcId="{0F176F2E-0B62-4125-AF45-C0DA51F867E2}" destId="{A65C8DC0-F9A4-42CB-B16E-C3D6C1CF91D8}" srcOrd="0" destOrd="0" presId="urn:microsoft.com/office/officeart/2005/8/layout/radial1"/>
    <dgm:cxn modelId="{327C0E37-1337-44BE-A138-A64D45DC90B2}" type="presParOf" srcId="{AB1FFCBD-9124-4EBD-9D4B-2D66B9C52BCE}" destId="{FE3D272E-890B-4D0C-8726-D66F252C0926}" srcOrd="6" destOrd="0" presId="urn:microsoft.com/office/officeart/2005/8/layout/radial1"/>
    <dgm:cxn modelId="{580DD223-6870-4304-ACE3-6BA206C687BB}" type="presParOf" srcId="{AB1FFCBD-9124-4EBD-9D4B-2D66B9C52BCE}" destId="{C5DA8BE2-0653-42DB-B5BC-64D094EAAC71}" srcOrd="7" destOrd="0" presId="urn:microsoft.com/office/officeart/2005/8/layout/radial1"/>
    <dgm:cxn modelId="{B56949DE-751E-4734-A935-C2ED5E5D35CE}" type="presParOf" srcId="{C5DA8BE2-0653-42DB-B5BC-64D094EAAC71}" destId="{2A51D57E-4C54-480A-9A12-CBF5C6E1D408}" srcOrd="0" destOrd="0" presId="urn:microsoft.com/office/officeart/2005/8/layout/radial1"/>
    <dgm:cxn modelId="{06109F57-E17D-4377-96BA-BCABAFB114DE}" type="presParOf" srcId="{AB1FFCBD-9124-4EBD-9D4B-2D66B9C52BCE}" destId="{C1FA220C-72AB-461D-9947-BCACEB38F8F7}" srcOrd="8" destOrd="0" presId="urn:microsoft.com/office/officeart/2005/8/layout/radial1"/>
    <dgm:cxn modelId="{2423D78F-7400-4EA0-A979-B737259813FE}" type="presParOf" srcId="{AB1FFCBD-9124-4EBD-9D4B-2D66B9C52BCE}" destId="{B710CB2E-5D82-44BB-B919-EAD75047A195}" srcOrd="9" destOrd="0" presId="urn:microsoft.com/office/officeart/2005/8/layout/radial1"/>
    <dgm:cxn modelId="{E415F7B4-4F4C-4D45-93B5-5D697383F672}" type="presParOf" srcId="{B710CB2E-5D82-44BB-B919-EAD75047A195}" destId="{0A38750C-66F5-422D-8951-1901B4DCFD05}" srcOrd="0" destOrd="0" presId="urn:microsoft.com/office/officeart/2005/8/layout/radial1"/>
    <dgm:cxn modelId="{E7E4CF15-E463-4FE4-BB8A-BA3B6F1654F3}" type="presParOf" srcId="{AB1FFCBD-9124-4EBD-9D4B-2D66B9C52BCE}" destId="{BAF643B6-8D0B-4937-8588-7539227EA284}" srcOrd="10" destOrd="0" presId="urn:microsoft.com/office/officeart/2005/8/layout/radial1"/>
    <dgm:cxn modelId="{ABC37EAB-F755-488B-BFFA-C8F26529FC44}" type="presParOf" srcId="{AB1FFCBD-9124-4EBD-9D4B-2D66B9C52BCE}" destId="{5A80E090-8353-4D8C-98AA-2D7D59FE762D}" srcOrd="11" destOrd="0" presId="urn:microsoft.com/office/officeart/2005/8/layout/radial1"/>
    <dgm:cxn modelId="{B8A36930-741C-4578-A738-610EBFD786E2}" type="presParOf" srcId="{5A80E090-8353-4D8C-98AA-2D7D59FE762D}" destId="{EF776104-0C37-4EE9-9B06-51D2AA4316D3}" srcOrd="0" destOrd="0" presId="urn:microsoft.com/office/officeart/2005/8/layout/radial1"/>
    <dgm:cxn modelId="{8D8465A9-FCAE-4FFC-AC09-224487EDEA71}" type="presParOf" srcId="{AB1FFCBD-9124-4EBD-9D4B-2D66B9C52BCE}" destId="{87BF754B-D56D-4D9D-B90F-CF6F86B124A6}" srcOrd="12" destOrd="0" presId="urn:microsoft.com/office/officeart/2005/8/layout/radial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0DCC84-C7B0-43AC-B010-C5EF13CB4297}">
      <dsp:nvSpPr>
        <dsp:cNvPr id="0" name=""/>
        <dsp:cNvSpPr/>
      </dsp:nvSpPr>
      <dsp:spPr>
        <a:xfrm>
          <a:off x="3591408" y="2257908"/>
          <a:ext cx="1732582" cy="1732582"/>
        </a:xfrm>
        <a:prstGeom prst="ellipse">
          <a:avLst/>
        </a:prstGeom>
        <a:solidFill>
          <a:srgbClr val="FF000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Collaborative Photo Project</a:t>
          </a:r>
          <a:endParaRPr lang="en-US" sz="1500" kern="1200" dirty="0"/>
        </a:p>
      </dsp:txBody>
      <dsp:txXfrm>
        <a:off x="3845139" y="2511639"/>
        <a:ext cx="1225120" cy="1225120"/>
      </dsp:txXfrm>
    </dsp:sp>
    <dsp:sp modelId="{DEF3FE91-56A6-421D-AAB1-73C67E24C5CA}">
      <dsp:nvSpPr>
        <dsp:cNvPr id="0" name=""/>
        <dsp:cNvSpPr/>
      </dsp:nvSpPr>
      <dsp:spPr>
        <a:xfrm rot="16200000">
          <a:off x="4196803" y="1979521"/>
          <a:ext cx="521792" cy="34980"/>
        </a:xfrm>
        <a:custGeom>
          <a:avLst/>
          <a:gdLst/>
          <a:ahLst/>
          <a:cxnLst/>
          <a:rect l="0" t="0" r="0" b="0"/>
          <a:pathLst>
            <a:path>
              <a:moveTo>
                <a:pt x="0" y="17490"/>
              </a:moveTo>
              <a:lnTo>
                <a:pt x="521792" y="17490"/>
              </a:lnTo>
            </a:path>
          </a:pathLst>
        </a:custGeom>
        <a:no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444655" y="1983967"/>
        <a:ext cx="26089" cy="26089"/>
      </dsp:txXfrm>
    </dsp:sp>
    <dsp:sp modelId="{6E8D5512-49D5-4282-9844-9098150B56D1}">
      <dsp:nvSpPr>
        <dsp:cNvPr id="0" name=""/>
        <dsp:cNvSpPr/>
      </dsp:nvSpPr>
      <dsp:spPr>
        <a:xfrm>
          <a:off x="3591408" y="3533"/>
          <a:ext cx="1732582" cy="1732582"/>
        </a:xfrm>
        <a:prstGeom prst="ellipse">
          <a:avLst/>
        </a:prstGeom>
        <a:solidFill>
          <a:srgbClr val="00B0F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Ethical Use of Images</a:t>
          </a:r>
          <a:endParaRPr lang="en-US" sz="1500" kern="1200" dirty="0"/>
        </a:p>
      </dsp:txBody>
      <dsp:txXfrm>
        <a:off x="3845139" y="257264"/>
        <a:ext cx="1225120" cy="1225120"/>
      </dsp:txXfrm>
    </dsp:sp>
    <dsp:sp modelId="{D557A681-7A0D-4992-96E8-0FB83010E3FC}">
      <dsp:nvSpPr>
        <dsp:cNvPr id="0" name=""/>
        <dsp:cNvSpPr/>
      </dsp:nvSpPr>
      <dsp:spPr>
        <a:xfrm rot="19800000">
          <a:off x="5172976" y="2543115"/>
          <a:ext cx="521792" cy="34980"/>
        </a:xfrm>
        <a:custGeom>
          <a:avLst/>
          <a:gdLst/>
          <a:ahLst/>
          <a:cxnLst/>
          <a:rect l="0" t="0" r="0" b="0"/>
          <a:pathLst>
            <a:path>
              <a:moveTo>
                <a:pt x="0" y="17490"/>
              </a:moveTo>
              <a:lnTo>
                <a:pt x="521792" y="17490"/>
              </a:lnTo>
            </a:path>
          </a:pathLst>
        </a:custGeom>
        <a:no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20828" y="2547561"/>
        <a:ext cx="26089" cy="26089"/>
      </dsp:txXfrm>
    </dsp:sp>
    <dsp:sp modelId="{89AA217F-6CCC-4A10-855A-5C3822E9916C}">
      <dsp:nvSpPr>
        <dsp:cNvPr id="0" name=""/>
        <dsp:cNvSpPr/>
      </dsp:nvSpPr>
      <dsp:spPr>
        <a:xfrm>
          <a:off x="5543755" y="1130720"/>
          <a:ext cx="1732582" cy="1732582"/>
        </a:xfrm>
        <a:prstGeom prst="ellipse">
          <a:avLst/>
        </a:prstGeom>
        <a:solidFill>
          <a:srgbClr val="00B0F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Combining Traditional and Digital Media</a:t>
          </a:r>
          <a:endParaRPr lang="en-US" sz="1500" kern="1200" dirty="0"/>
        </a:p>
      </dsp:txBody>
      <dsp:txXfrm>
        <a:off x="5797486" y="1384451"/>
        <a:ext cx="1225120" cy="1225120"/>
      </dsp:txXfrm>
    </dsp:sp>
    <dsp:sp modelId="{0F176F2E-0B62-4125-AF45-C0DA51F867E2}">
      <dsp:nvSpPr>
        <dsp:cNvPr id="0" name=""/>
        <dsp:cNvSpPr/>
      </dsp:nvSpPr>
      <dsp:spPr>
        <a:xfrm rot="1800000">
          <a:off x="5172976" y="3670303"/>
          <a:ext cx="521792" cy="34980"/>
        </a:xfrm>
        <a:custGeom>
          <a:avLst/>
          <a:gdLst/>
          <a:ahLst/>
          <a:cxnLst/>
          <a:rect l="0" t="0" r="0" b="0"/>
          <a:pathLst>
            <a:path>
              <a:moveTo>
                <a:pt x="0" y="17490"/>
              </a:moveTo>
              <a:lnTo>
                <a:pt x="521792" y="17490"/>
              </a:lnTo>
            </a:path>
          </a:pathLst>
        </a:custGeom>
        <a:no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20828" y="3674749"/>
        <a:ext cx="26089" cy="26089"/>
      </dsp:txXfrm>
    </dsp:sp>
    <dsp:sp modelId="{FE3D272E-890B-4D0C-8726-D66F252C0926}">
      <dsp:nvSpPr>
        <dsp:cNvPr id="0" name=""/>
        <dsp:cNvSpPr/>
      </dsp:nvSpPr>
      <dsp:spPr>
        <a:xfrm>
          <a:off x="5543755" y="3385096"/>
          <a:ext cx="1732582" cy="1732582"/>
        </a:xfrm>
        <a:prstGeom prst="ellipse">
          <a:avLst/>
        </a:prstGeom>
        <a:solidFill>
          <a:srgbClr val="00B0F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Using  Prompts to Build Problem Solving Skills</a:t>
          </a:r>
          <a:endParaRPr lang="en-US" sz="1500" kern="1200" dirty="0"/>
        </a:p>
      </dsp:txBody>
      <dsp:txXfrm>
        <a:off x="5797486" y="3638827"/>
        <a:ext cx="1225120" cy="1225120"/>
      </dsp:txXfrm>
    </dsp:sp>
    <dsp:sp modelId="{C5DA8BE2-0653-42DB-B5BC-64D094EAAC71}">
      <dsp:nvSpPr>
        <dsp:cNvPr id="0" name=""/>
        <dsp:cNvSpPr/>
      </dsp:nvSpPr>
      <dsp:spPr>
        <a:xfrm rot="5400000">
          <a:off x="4196803" y="4233897"/>
          <a:ext cx="521792" cy="34980"/>
        </a:xfrm>
        <a:custGeom>
          <a:avLst/>
          <a:gdLst/>
          <a:ahLst/>
          <a:cxnLst/>
          <a:rect l="0" t="0" r="0" b="0"/>
          <a:pathLst>
            <a:path>
              <a:moveTo>
                <a:pt x="0" y="17490"/>
              </a:moveTo>
              <a:lnTo>
                <a:pt x="521792" y="17490"/>
              </a:lnTo>
            </a:path>
          </a:pathLst>
        </a:custGeom>
        <a:no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444655" y="4238342"/>
        <a:ext cx="26089" cy="26089"/>
      </dsp:txXfrm>
    </dsp:sp>
    <dsp:sp modelId="{C1FA220C-72AB-461D-9947-BCACEB38F8F7}">
      <dsp:nvSpPr>
        <dsp:cNvPr id="0" name=""/>
        <dsp:cNvSpPr/>
      </dsp:nvSpPr>
      <dsp:spPr>
        <a:xfrm>
          <a:off x="3591408" y="4512284"/>
          <a:ext cx="1732582" cy="1732582"/>
        </a:xfrm>
        <a:prstGeom prst="ellipse">
          <a:avLst/>
        </a:prstGeom>
        <a:solidFill>
          <a:srgbClr val="00B0F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Web Technologies for Research and Collaboration</a:t>
          </a:r>
          <a:endParaRPr lang="en-US" sz="1500" kern="1200" dirty="0"/>
        </a:p>
      </dsp:txBody>
      <dsp:txXfrm>
        <a:off x="3845139" y="4766015"/>
        <a:ext cx="1225120" cy="1225120"/>
      </dsp:txXfrm>
    </dsp:sp>
    <dsp:sp modelId="{B710CB2E-5D82-44BB-B919-EAD75047A195}">
      <dsp:nvSpPr>
        <dsp:cNvPr id="0" name=""/>
        <dsp:cNvSpPr/>
      </dsp:nvSpPr>
      <dsp:spPr>
        <a:xfrm rot="9000000">
          <a:off x="3220630" y="3670303"/>
          <a:ext cx="521792" cy="34980"/>
        </a:xfrm>
        <a:custGeom>
          <a:avLst/>
          <a:gdLst/>
          <a:ahLst/>
          <a:cxnLst/>
          <a:rect l="0" t="0" r="0" b="0"/>
          <a:pathLst>
            <a:path>
              <a:moveTo>
                <a:pt x="0" y="17490"/>
              </a:moveTo>
              <a:lnTo>
                <a:pt x="521792" y="17490"/>
              </a:lnTo>
            </a:path>
          </a:pathLst>
        </a:custGeom>
        <a:no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468481" y="3674749"/>
        <a:ext cx="26089" cy="26089"/>
      </dsp:txXfrm>
    </dsp:sp>
    <dsp:sp modelId="{BAF643B6-8D0B-4937-8588-7539227EA284}">
      <dsp:nvSpPr>
        <dsp:cNvPr id="0" name=""/>
        <dsp:cNvSpPr/>
      </dsp:nvSpPr>
      <dsp:spPr>
        <a:xfrm>
          <a:off x="1639062" y="3385096"/>
          <a:ext cx="1732582" cy="1732582"/>
        </a:xfrm>
        <a:prstGeom prst="ellipse">
          <a:avLst/>
        </a:prstGeom>
        <a:solidFill>
          <a:srgbClr val="00B0F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Building Bridges Between States</a:t>
          </a:r>
          <a:endParaRPr lang="en-US" sz="1500" kern="1200" dirty="0"/>
        </a:p>
      </dsp:txBody>
      <dsp:txXfrm>
        <a:off x="1892793" y="3638827"/>
        <a:ext cx="1225120" cy="1225120"/>
      </dsp:txXfrm>
    </dsp:sp>
    <dsp:sp modelId="{5A80E090-8353-4D8C-98AA-2D7D59FE762D}">
      <dsp:nvSpPr>
        <dsp:cNvPr id="0" name=""/>
        <dsp:cNvSpPr/>
      </dsp:nvSpPr>
      <dsp:spPr>
        <a:xfrm rot="12600000">
          <a:off x="3220630" y="2543115"/>
          <a:ext cx="521792" cy="34980"/>
        </a:xfrm>
        <a:custGeom>
          <a:avLst/>
          <a:gdLst/>
          <a:ahLst/>
          <a:cxnLst/>
          <a:rect l="0" t="0" r="0" b="0"/>
          <a:pathLst>
            <a:path>
              <a:moveTo>
                <a:pt x="0" y="17490"/>
              </a:moveTo>
              <a:lnTo>
                <a:pt x="521792" y="17490"/>
              </a:lnTo>
            </a:path>
          </a:pathLst>
        </a:custGeom>
        <a:no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468481" y="2547561"/>
        <a:ext cx="26089" cy="26089"/>
      </dsp:txXfrm>
    </dsp:sp>
    <dsp:sp modelId="{87BF754B-D56D-4D9D-B90F-CF6F86B124A6}">
      <dsp:nvSpPr>
        <dsp:cNvPr id="0" name=""/>
        <dsp:cNvSpPr/>
      </dsp:nvSpPr>
      <dsp:spPr>
        <a:xfrm>
          <a:off x="1639062" y="1130720"/>
          <a:ext cx="1732582" cy="1732582"/>
        </a:xfrm>
        <a:prstGeom prst="ellipse">
          <a:avLst/>
        </a:prstGeom>
        <a:solidFill>
          <a:srgbClr val="00B0F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Documenting Learning Process </a:t>
          </a:r>
          <a:endParaRPr lang="en-US" sz="1500" kern="1200" dirty="0"/>
        </a:p>
      </dsp:txBody>
      <dsp:txXfrm>
        <a:off x="1892793" y="1384451"/>
        <a:ext cx="1225120" cy="1225120"/>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9F9960-1A7A-4D43-BE69-92DF66205C76}" type="datetimeFigureOut">
              <a:rPr lang="en-US" smtClean="0"/>
              <a:t>3/25/2014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94532F-B725-435E-AAE4-9F4D73381A30}" type="slidenum">
              <a:rPr lang="en-US" smtClean="0"/>
              <a:t>‹#›</a:t>
            </a:fld>
            <a:endParaRPr lang="en-US"/>
          </a:p>
        </p:txBody>
      </p:sp>
    </p:spTree>
    <p:extLst>
      <p:ext uri="{BB962C8B-B14F-4D97-AF65-F5344CB8AC3E}">
        <p14:creationId xmlns:p14="http://schemas.microsoft.com/office/powerpoint/2010/main" val="3931748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introducing students to Surrealism</a:t>
            </a:r>
            <a:r>
              <a:rPr lang="en-US" baseline="0" dirty="0" smtClean="0"/>
              <a:t> as an artistic style and exploring historical and contemporary surrealistic artists each class individually discussed the concept of transformation and what. They were able to share their ideas with students at the partner school  through discussion boards on course sites.</a:t>
            </a:r>
          </a:p>
          <a:p>
            <a:r>
              <a:rPr lang="en-US" dirty="0" smtClean="0"/>
              <a:t>Discuss student concept of transformation, image usage and share </a:t>
            </a:r>
            <a:r>
              <a:rPr lang="en-US" dirty="0" err="1" smtClean="0"/>
              <a:t>Pinterest</a:t>
            </a:r>
            <a:r>
              <a:rPr lang="en-US" dirty="0" smtClean="0"/>
              <a:t> board links – (</a:t>
            </a:r>
            <a:r>
              <a:rPr lang="en-US" dirty="0" err="1" smtClean="0"/>
              <a:t>Coursesites</a:t>
            </a:r>
            <a:r>
              <a:rPr lang="en-US" dirty="0" smtClean="0"/>
              <a:t>)</a:t>
            </a:r>
          </a:p>
          <a:p>
            <a:endParaRPr lang="en-US" dirty="0"/>
          </a:p>
        </p:txBody>
      </p:sp>
      <p:sp>
        <p:nvSpPr>
          <p:cNvPr id="4" name="Slide Number Placeholder 3"/>
          <p:cNvSpPr>
            <a:spLocks noGrp="1"/>
          </p:cNvSpPr>
          <p:nvPr>
            <p:ph type="sldNum" sz="quarter" idx="10"/>
          </p:nvPr>
        </p:nvSpPr>
        <p:spPr/>
        <p:txBody>
          <a:bodyPr/>
          <a:lstStyle/>
          <a:p>
            <a:fld id="{0C94532F-B725-435E-AAE4-9F4D73381A30}" type="slidenum">
              <a:rPr lang="en-US" smtClean="0"/>
              <a:t>5</a:t>
            </a:fld>
            <a:endParaRPr lang="en-US"/>
          </a:p>
        </p:txBody>
      </p:sp>
    </p:spTree>
    <p:extLst>
      <p:ext uri="{BB962C8B-B14F-4D97-AF65-F5344CB8AC3E}">
        <p14:creationId xmlns:p14="http://schemas.microsoft.com/office/powerpoint/2010/main" val="1950837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Discussion board topics grew as students</a:t>
            </a:r>
            <a:r>
              <a:rPr lang="en-US" baseline="0" dirty="0" smtClean="0"/>
              <a:t> shared their ideas about transformations, asked each other questions about images and critiqued individual works along the way.</a:t>
            </a:r>
            <a:endParaRPr lang="en-US" dirty="0"/>
          </a:p>
        </p:txBody>
      </p:sp>
      <p:sp>
        <p:nvSpPr>
          <p:cNvPr id="4" name="Slide Number Placeholder 3"/>
          <p:cNvSpPr>
            <a:spLocks noGrp="1"/>
          </p:cNvSpPr>
          <p:nvPr>
            <p:ph type="sldNum" sz="quarter" idx="10"/>
          </p:nvPr>
        </p:nvSpPr>
        <p:spPr/>
        <p:txBody>
          <a:bodyPr/>
          <a:lstStyle/>
          <a:p>
            <a:fld id="{0C94532F-B725-435E-AAE4-9F4D73381A30}" type="slidenum">
              <a:rPr lang="en-US" smtClean="0"/>
              <a:t>6</a:t>
            </a:fld>
            <a:endParaRPr lang="en-US"/>
          </a:p>
        </p:txBody>
      </p:sp>
    </p:spTree>
    <p:extLst>
      <p:ext uri="{BB962C8B-B14F-4D97-AF65-F5344CB8AC3E}">
        <p14:creationId xmlns:p14="http://schemas.microsoft.com/office/powerpoint/2010/main" val="121676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 Surrealism, Altered Photography, Transformation (</a:t>
            </a:r>
            <a:r>
              <a:rPr lang="en-US" dirty="0" err="1" smtClean="0"/>
              <a:t>Pinterest</a:t>
            </a:r>
            <a:r>
              <a:rPr lang="en-US" dirty="0" smtClean="0"/>
              <a:t> = Art History Lesson)</a:t>
            </a:r>
          </a:p>
          <a:p>
            <a:endParaRPr lang="en-US" dirty="0"/>
          </a:p>
        </p:txBody>
      </p:sp>
      <p:sp>
        <p:nvSpPr>
          <p:cNvPr id="4" name="Slide Number Placeholder 3"/>
          <p:cNvSpPr>
            <a:spLocks noGrp="1"/>
          </p:cNvSpPr>
          <p:nvPr>
            <p:ph type="sldNum" sz="quarter" idx="10"/>
          </p:nvPr>
        </p:nvSpPr>
        <p:spPr/>
        <p:txBody>
          <a:bodyPr/>
          <a:lstStyle/>
          <a:p>
            <a:fld id="{0C94532F-B725-435E-AAE4-9F4D73381A30}" type="slidenum">
              <a:rPr lang="en-US" smtClean="0"/>
              <a:t>7</a:t>
            </a:fld>
            <a:endParaRPr lang="en-US"/>
          </a:p>
        </p:txBody>
      </p:sp>
    </p:spTree>
    <p:extLst>
      <p:ext uri="{BB962C8B-B14F-4D97-AF65-F5344CB8AC3E}">
        <p14:creationId xmlns:p14="http://schemas.microsoft.com/office/powerpoint/2010/main" val="2472515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from both schools contributed</a:t>
            </a:r>
            <a:r>
              <a:rPr lang="en-US" baseline="0" dirty="0" smtClean="0"/>
              <a:t> their images to a shared Google folder. This was gave us an opportunity to discuss the difference between copyright infringement, appropriation and collaboration.</a:t>
            </a:r>
          </a:p>
          <a:p>
            <a:endParaRPr lang="en-US" dirty="0"/>
          </a:p>
        </p:txBody>
      </p:sp>
      <p:sp>
        <p:nvSpPr>
          <p:cNvPr id="4" name="Slide Number Placeholder 3"/>
          <p:cNvSpPr>
            <a:spLocks noGrp="1"/>
          </p:cNvSpPr>
          <p:nvPr>
            <p:ph type="sldNum" sz="quarter" idx="10"/>
          </p:nvPr>
        </p:nvSpPr>
        <p:spPr/>
        <p:txBody>
          <a:bodyPr/>
          <a:lstStyle/>
          <a:p>
            <a:fld id="{0C94532F-B725-435E-AAE4-9F4D73381A30}" type="slidenum">
              <a:rPr lang="en-US" smtClean="0"/>
              <a:t>8</a:t>
            </a:fld>
            <a:endParaRPr lang="en-US"/>
          </a:p>
        </p:txBody>
      </p:sp>
    </p:spTree>
    <p:extLst>
      <p:ext uri="{BB962C8B-B14F-4D97-AF65-F5344CB8AC3E}">
        <p14:creationId xmlns:p14="http://schemas.microsoft.com/office/powerpoint/2010/main" val="3211753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can talk about the differences in the </a:t>
            </a:r>
            <a:r>
              <a:rPr lang="en-US" smtClean="0"/>
              <a:t>project over 2 years</a:t>
            </a:r>
            <a:endParaRPr lang="en-US"/>
          </a:p>
        </p:txBody>
      </p:sp>
      <p:sp>
        <p:nvSpPr>
          <p:cNvPr id="4" name="Slide Number Placeholder 3"/>
          <p:cNvSpPr>
            <a:spLocks noGrp="1"/>
          </p:cNvSpPr>
          <p:nvPr>
            <p:ph type="sldNum" sz="quarter" idx="10"/>
          </p:nvPr>
        </p:nvSpPr>
        <p:spPr/>
        <p:txBody>
          <a:bodyPr/>
          <a:lstStyle/>
          <a:p>
            <a:fld id="{0C94532F-B725-435E-AAE4-9F4D73381A30}" type="slidenum">
              <a:rPr lang="en-US" smtClean="0"/>
              <a:t>17</a:t>
            </a:fld>
            <a:endParaRPr lang="en-US"/>
          </a:p>
        </p:txBody>
      </p:sp>
    </p:spTree>
    <p:extLst>
      <p:ext uri="{BB962C8B-B14F-4D97-AF65-F5344CB8AC3E}">
        <p14:creationId xmlns:p14="http://schemas.microsoft.com/office/powerpoint/2010/main" val="1296123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913304D8-AD72-4354-876C-F9AB0C2701D9}" type="datetimeFigureOut">
              <a:rPr lang="en-US" smtClean="0"/>
              <a:t>3/25/2014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D5DBDB98-E01F-43DF-A96D-594EDF3E7C56}"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13304D8-AD72-4354-876C-F9AB0C2701D9}" type="datetimeFigureOut">
              <a:rPr lang="en-US" smtClean="0"/>
              <a:t>3/25/2014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DBDB98-E01F-43DF-A96D-594EDF3E7C5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13304D8-AD72-4354-876C-F9AB0C2701D9}" type="datetimeFigureOut">
              <a:rPr lang="en-US" smtClean="0"/>
              <a:t>3/25/2014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DBDB98-E01F-43DF-A96D-594EDF3E7C5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13304D8-AD72-4354-876C-F9AB0C2701D9}" type="datetimeFigureOut">
              <a:rPr lang="en-US" smtClean="0"/>
              <a:t>3/25/2014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DBDB98-E01F-43DF-A96D-594EDF3E7C5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13304D8-AD72-4354-876C-F9AB0C2701D9}" type="datetimeFigureOut">
              <a:rPr lang="en-US" smtClean="0"/>
              <a:t>3/25/2014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D5DBDB98-E01F-43DF-A96D-594EDF3E7C56}"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13304D8-AD72-4354-876C-F9AB0C2701D9}" type="datetimeFigureOut">
              <a:rPr lang="en-US" smtClean="0"/>
              <a:t>3/25/2014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DBDB98-E01F-43DF-A96D-594EDF3E7C5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13304D8-AD72-4354-876C-F9AB0C2701D9}" type="datetimeFigureOut">
              <a:rPr lang="en-US" smtClean="0"/>
              <a:t>3/25/2014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DBDB98-E01F-43DF-A96D-594EDF3E7C5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13304D8-AD72-4354-876C-F9AB0C2701D9}" type="datetimeFigureOut">
              <a:rPr lang="en-US" smtClean="0"/>
              <a:t>3/25/2014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DBDB98-E01F-43DF-A96D-594EDF3E7C5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3304D8-AD72-4354-876C-F9AB0C2701D9}" type="datetimeFigureOut">
              <a:rPr lang="en-US" smtClean="0"/>
              <a:t>3/25/2014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DBDB98-E01F-43DF-A96D-594EDF3E7C5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13304D8-AD72-4354-876C-F9AB0C2701D9}" type="datetimeFigureOut">
              <a:rPr lang="en-US" smtClean="0"/>
              <a:t>3/25/2014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DBDB98-E01F-43DF-A96D-594EDF3E7C5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13304D8-AD72-4354-876C-F9AB0C2701D9}" type="datetimeFigureOut">
              <a:rPr lang="en-US" smtClean="0"/>
              <a:t>3/25/2014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DBDB98-E01F-43DF-A96D-594EDF3E7C5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913304D8-AD72-4354-876C-F9AB0C2701D9}" type="datetimeFigureOut">
              <a:rPr lang="en-US" smtClean="0"/>
              <a:t>3/25/2014</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D5DBDB98-E01F-43DF-A96D-594EDF3E7C56}"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5" Type="http://schemas.openxmlformats.org/officeDocument/2006/relationships/hyperlink" Target="http://www.stephaniepickens.com/" TargetMode="External"/><Relationship Id="rId4" Type="http://schemas.openxmlformats.org/officeDocument/2006/relationships/hyperlink" Target="http://www.wirtartalk.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Curate Collaborate, Create</a:t>
            </a:r>
            <a:endParaRPr lang="en-US" dirty="0"/>
          </a:p>
        </p:txBody>
      </p:sp>
      <p:sp>
        <p:nvSpPr>
          <p:cNvPr id="3" name="Subtitle 2"/>
          <p:cNvSpPr>
            <a:spLocks noGrp="1"/>
          </p:cNvSpPr>
          <p:nvPr>
            <p:ph type="subTitle" idx="1"/>
          </p:nvPr>
        </p:nvSpPr>
        <p:spPr/>
        <p:txBody>
          <a:bodyPr>
            <a:normAutofit/>
          </a:bodyPr>
          <a:lstStyle/>
          <a:p>
            <a:r>
              <a:rPr lang="en-US" dirty="0" smtClean="0"/>
              <a:t>Harnessing the collaborative power of web technologies.</a:t>
            </a:r>
          </a:p>
          <a:p>
            <a:r>
              <a:rPr lang="en-US" dirty="0" smtClean="0"/>
              <a:t>Stephanie Wirt and Stephanie Pickens</a:t>
            </a:r>
            <a:endParaRPr lang="en-US" dirty="0"/>
          </a:p>
        </p:txBody>
      </p:sp>
    </p:spTree>
    <p:extLst>
      <p:ext uri="{BB962C8B-B14F-4D97-AF65-F5344CB8AC3E}">
        <p14:creationId xmlns:p14="http://schemas.microsoft.com/office/powerpoint/2010/main" val="1214470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3844" t="12863" r="834" b="15000"/>
          <a:stretch/>
        </p:blipFill>
        <p:spPr>
          <a:xfrm>
            <a:off x="3085969" y="1676400"/>
            <a:ext cx="5739406"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481013" y="152400"/>
            <a:ext cx="8229600" cy="1143000"/>
          </a:xfrm>
        </p:spPr>
        <p:txBody>
          <a:bodyPr>
            <a:normAutofit fontScale="90000"/>
          </a:bodyPr>
          <a:lstStyle/>
          <a:p>
            <a:r>
              <a:rPr lang="en-US" dirty="0" smtClean="0"/>
              <a:t>Putting a Face to the Artist</a:t>
            </a:r>
            <a:br>
              <a:rPr lang="en-US" dirty="0" smtClean="0"/>
            </a:br>
            <a:r>
              <a:rPr lang="en-US" dirty="0" smtClean="0"/>
              <a:t>Skype Makes it Happen!</a:t>
            </a:r>
            <a:endParaRPr lang="en-US"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699" t="27259" r="1963" b="12707"/>
          <a:stretch/>
        </p:blipFill>
        <p:spPr bwMode="auto">
          <a:xfrm>
            <a:off x="979539" y="3736148"/>
            <a:ext cx="3733800" cy="29079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6096000" y="5562600"/>
            <a:ext cx="2971800" cy="830997"/>
          </a:xfrm>
          <a:prstGeom prst="rect">
            <a:avLst/>
          </a:prstGeom>
          <a:noFill/>
        </p:spPr>
        <p:txBody>
          <a:bodyPr wrap="square" rtlCol="0">
            <a:spAutoFit/>
          </a:bodyPr>
          <a:lstStyle/>
          <a:p>
            <a:r>
              <a:rPr lang="en-US" sz="2400" dirty="0" smtClean="0"/>
              <a:t>Multiple Devices Make this Possible </a:t>
            </a:r>
            <a:endParaRPr lang="en-US" sz="2400"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8024" r="30484"/>
          <a:stretch/>
        </p:blipFill>
        <p:spPr>
          <a:xfrm>
            <a:off x="304800" y="1859066"/>
            <a:ext cx="2541639" cy="22418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197344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Making Changes After Critiques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616808"/>
            <a:ext cx="3237140" cy="26737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2133600"/>
            <a:ext cx="5443130" cy="449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457200" y="5029200"/>
            <a:ext cx="2057400" cy="1569660"/>
          </a:xfrm>
          <a:prstGeom prst="rect">
            <a:avLst/>
          </a:prstGeom>
          <a:noFill/>
        </p:spPr>
        <p:txBody>
          <a:bodyPr wrap="square" rtlCol="0">
            <a:spAutoFit/>
          </a:bodyPr>
          <a:lstStyle/>
          <a:p>
            <a:pPr algn="ctr"/>
            <a:r>
              <a:rPr lang="en-US" sz="3200" b="1" dirty="0" smtClean="0"/>
              <a:t>PHS </a:t>
            </a:r>
          </a:p>
          <a:p>
            <a:pPr algn="ctr"/>
            <a:r>
              <a:rPr lang="en-US" sz="3200" b="1" dirty="0" smtClean="0"/>
              <a:t>Student</a:t>
            </a:r>
          </a:p>
          <a:p>
            <a:pPr algn="ctr"/>
            <a:r>
              <a:rPr lang="en-US" sz="3200" b="1" dirty="0" smtClean="0"/>
              <a:t>Art</a:t>
            </a:r>
            <a:endParaRPr lang="en-US" sz="3200" b="1" dirty="0"/>
          </a:p>
        </p:txBody>
      </p:sp>
    </p:spTree>
    <p:extLst>
      <p:ext uri="{BB962C8B-B14F-4D97-AF65-F5344CB8AC3E}">
        <p14:creationId xmlns:p14="http://schemas.microsoft.com/office/powerpoint/2010/main" val="1541629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a:t>Making Changes After Critiques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4176" y="3505200"/>
            <a:ext cx="4863624" cy="32387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914400"/>
            <a:ext cx="4072128" cy="27116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462116" y="4648200"/>
            <a:ext cx="2057400" cy="1569660"/>
          </a:xfrm>
          <a:prstGeom prst="rect">
            <a:avLst/>
          </a:prstGeom>
          <a:noFill/>
        </p:spPr>
        <p:txBody>
          <a:bodyPr wrap="square" rtlCol="0">
            <a:spAutoFit/>
          </a:bodyPr>
          <a:lstStyle/>
          <a:p>
            <a:pPr algn="ctr"/>
            <a:r>
              <a:rPr lang="en-US" sz="3200" b="1" dirty="0"/>
              <a:t>F</a:t>
            </a:r>
            <a:r>
              <a:rPr lang="en-US" sz="3200" b="1" dirty="0" smtClean="0"/>
              <a:t>HS </a:t>
            </a:r>
          </a:p>
          <a:p>
            <a:pPr algn="ctr"/>
            <a:r>
              <a:rPr lang="en-US" sz="3200" b="1" dirty="0" smtClean="0"/>
              <a:t>Student</a:t>
            </a:r>
          </a:p>
          <a:p>
            <a:pPr algn="ctr"/>
            <a:r>
              <a:rPr lang="en-US" sz="3200" b="1" dirty="0" smtClean="0"/>
              <a:t>Art</a:t>
            </a:r>
            <a:endParaRPr lang="en-US" sz="3200" b="1" dirty="0"/>
          </a:p>
        </p:txBody>
      </p:sp>
    </p:spTree>
    <p:extLst>
      <p:ext uri="{BB962C8B-B14F-4D97-AF65-F5344CB8AC3E}">
        <p14:creationId xmlns:p14="http://schemas.microsoft.com/office/powerpoint/2010/main" val="153554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Making Changes After Critiques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600" y="1522228"/>
            <a:ext cx="5771917" cy="44975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752600"/>
            <a:ext cx="3048000" cy="23750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425245" y="4800600"/>
            <a:ext cx="2057400" cy="1569660"/>
          </a:xfrm>
          <a:prstGeom prst="rect">
            <a:avLst/>
          </a:prstGeom>
          <a:noFill/>
        </p:spPr>
        <p:txBody>
          <a:bodyPr wrap="square" rtlCol="0">
            <a:spAutoFit/>
          </a:bodyPr>
          <a:lstStyle/>
          <a:p>
            <a:pPr algn="ctr"/>
            <a:r>
              <a:rPr lang="en-US" sz="3200" b="1" dirty="0" smtClean="0"/>
              <a:t>PHS </a:t>
            </a:r>
          </a:p>
          <a:p>
            <a:pPr algn="ctr"/>
            <a:r>
              <a:rPr lang="en-US" sz="3200" b="1" dirty="0" smtClean="0"/>
              <a:t>Student</a:t>
            </a:r>
          </a:p>
          <a:p>
            <a:pPr algn="ctr"/>
            <a:r>
              <a:rPr lang="en-US" sz="3200" b="1" dirty="0" smtClean="0"/>
              <a:t>Art</a:t>
            </a:r>
            <a:endParaRPr lang="en-US" sz="3200" b="1" dirty="0"/>
          </a:p>
        </p:txBody>
      </p:sp>
    </p:spTree>
    <p:extLst>
      <p:ext uri="{BB962C8B-B14F-4D97-AF65-F5344CB8AC3E}">
        <p14:creationId xmlns:p14="http://schemas.microsoft.com/office/powerpoint/2010/main" val="392713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19201"/>
            <a:ext cx="3581400" cy="26873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normAutofit fontScale="90000"/>
          </a:bodyPr>
          <a:lstStyle/>
          <a:p>
            <a:r>
              <a:rPr lang="en-US" dirty="0"/>
              <a:t>Surrealistic Interpretation of Transformation</a:t>
            </a:r>
            <a:br>
              <a:rPr lang="en-US" dirty="0"/>
            </a:b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4100687"/>
            <a:ext cx="3352800" cy="25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446080"/>
            <a:ext cx="2946073" cy="41632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90500" y="4419600"/>
            <a:ext cx="2057400" cy="1569660"/>
          </a:xfrm>
          <a:prstGeom prst="rect">
            <a:avLst/>
          </a:prstGeom>
          <a:noFill/>
        </p:spPr>
        <p:txBody>
          <a:bodyPr wrap="square" rtlCol="0">
            <a:spAutoFit/>
          </a:bodyPr>
          <a:lstStyle/>
          <a:p>
            <a:pPr algn="ctr"/>
            <a:r>
              <a:rPr lang="en-US" sz="3200" b="1" dirty="0"/>
              <a:t>F</a:t>
            </a:r>
            <a:r>
              <a:rPr lang="en-US" sz="3200" b="1" dirty="0" smtClean="0"/>
              <a:t>HS </a:t>
            </a:r>
          </a:p>
          <a:p>
            <a:pPr algn="ctr"/>
            <a:r>
              <a:rPr lang="en-US" sz="3200" b="1" dirty="0" smtClean="0"/>
              <a:t>Student</a:t>
            </a:r>
          </a:p>
          <a:p>
            <a:pPr algn="ctr"/>
            <a:r>
              <a:rPr lang="en-US" sz="3200" b="1" dirty="0" smtClean="0"/>
              <a:t>Art</a:t>
            </a:r>
            <a:endParaRPr lang="en-US" sz="3200" b="1" dirty="0"/>
          </a:p>
        </p:txBody>
      </p:sp>
    </p:spTree>
    <p:extLst>
      <p:ext uri="{BB962C8B-B14F-4D97-AF65-F5344CB8AC3E}">
        <p14:creationId xmlns:p14="http://schemas.microsoft.com/office/powerpoint/2010/main" val="12466679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Surrealistic Interpretation of Transformation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399" y="1905000"/>
            <a:ext cx="4156587" cy="3284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31839" y="1592826"/>
            <a:ext cx="4045577"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6019800" y="5189963"/>
            <a:ext cx="2057400" cy="1569660"/>
          </a:xfrm>
          <a:prstGeom prst="rect">
            <a:avLst/>
          </a:prstGeom>
          <a:noFill/>
        </p:spPr>
        <p:txBody>
          <a:bodyPr wrap="square" rtlCol="0">
            <a:spAutoFit/>
          </a:bodyPr>
          <a:lstStyle/>
          <a:p>
            <a:pPr algn="ctr"/>
            <a:r>
              <a:rPr lang="en-US" sz="3200" b="1" dirty="0" smtClean="0"/>
              <a:t>PHS </a:t>
            </a:r>
          </a:p>
          <a:p>
            <a:pPr algn="ctr"/>
            <a:r>
              <a:rPr lang="en-US" sz="3200" b="1" dirty="0" smtClean="0"/>
              <a:t>Student</a:t>
            </a:r>
          </a:p>
          <a:p>
            <a:pPr algn="ctr"/>
            <a:r>
              <a:rPr lang="en-US" sz="3200" b="1" dirty="0" smtClean="0"/>
              <a:t>Art</a:t>
            </a:r>
            <a:endParaRPr lang="en-US" sz="3200" b="1" dirty="0"/>
          </a:p>
        </p:txBody>
      </p:sp>
    </p:spTree>
    <p:extLst>
      <p:ext uri="{BB962C8B-B14F-4D97-AF65-F5344CB8AC3E}">
        <p14:creationId xmlns:p14="http://schemas.microsoft.com/office/powerpoint/2010/main" val="1356061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Surrealistic Interpretation of Transformation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1524000"/>
            <a:ext cx="7543799"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70057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385" y="0"/>
            <a:ext cx="8229600" cy="1143000"/>
          </a:xfrm>
        </p:spPr>
        <p:txBody>
          <a:bodyPr/>
          <a:lstStyle/>
          <a:p>
            <a:r>
              <a:rPr lang="en-US" dirty="0" smtClean="0"/>
              <a:t>Variation on the Concept </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1819" y="1066800"/>
            <a:ext cx="4582581" cy="34369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200" y="914400"/>
            <a:ext cx="3166135" cy="381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3733800"/>
            <a:ext cx="1981200" cy="29620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6760" y="5022850"/>
            <a:ext cx="2060575" cy="183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6544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Surrealistic Interpretation of Time</a:t>
            </a:r>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726" t="14166" r="38389" b="17541"/>
          <a:stretch/>
        </p:blipFill>
        <p:spPr bwMode="auto">
          <a:xfrm>
            <a:off x="6172200" y="914400"/>
            <a:ext cx="2632831" cy="40623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6397" t="14414" r="37531" b="17844"/>
          <a:stretch/>
        </p:blipFill>
        <p:spPr bwMode="auto">
          <a:xfrm>
            <a:off x="169300" y="1009862"/>
            <a:ext cx="2650100" cy="38714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505200"/>
            <a:ext cx="3124200" cy="3133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57200" y="5029200"/>
            <a:ext cx="2057400" cy="1569660"/>
          </a:xfrm>
          <a:prstGeom prst="rect">
            <a:avLst/>
          </a:prstGeom>
          <a:noFill/>
        </p:spPr>
        <p:txBody>
          <a:bodyPr wrap="square" rtlCol="0">
            <a:spAutoFit/>
          </a:bodyPr>
          <a:lstStyle/>
          <a:p>
            <a:pPr algn="ctr"/>
            <a:r>
              <a:rPr lang="en-US" sz="3200" b="1" dirty="0" smtClean="0"/>
              <a:t>2013 </a:t>
            </a:r>
          </a:p>
          <a:p>
            <a:pPr algn="ctr"/>
            <a:r>
              <a:rPr lang="en-US" sz="3200" b="1" dirty="0" smtClean="0"/>
              <a:t>Student</a:t>
            </a:r>
          </a:p>
          <a:p>
            <a:pPr algn="ctr"/>
            <a:r>
              <a:rPr lang="en-US" sz="3200" b="1" dirty="0" smtClean="0"/>
              <a:t>Art</a:t>
            </a:r>
            <a:endParaRPr lang="en-US" sz="3200" b="1" dirty="0"/>
          </a:p>
        </p:txBody>
      </p:sp>
    </p:spTree>
    <p:extLst>
      <p:ext uri="{BB962C8B-B14F-4D97-AF65-F5344CB8AC3E}">
        <p14:creationId xmlns:p14="http://schemas.microsoft.com/office/powerpoint/2010/main" val="3372678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flipH="1" flipV="1">
            <a:off x="3124200" y="2476500"/>
            <a:ext cx="990600" cy="8763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953000" y="2628900"/>
            <a:ext cx="990600" cy="723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3124200" y="3733800"/>
            <a:ext cx="990600" cy="685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419600" y="4114800"/>
            <a:ext cx="0" cy="990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181600" y="3581400"/>
            <a:ext cx="1219200" cy="838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4" name="Diagram 3"/>
          <p:cNvGraphicFramePr/>
          <p:nvPr>
            <p:extLst>
              <p:ext uri="{D42A27DB-BD31-4B8C-83A1-F6EECF244321}">
                <p14:modId xmlns:p14="http://schemas.microsoft.com/office/powerpoint/2010/main" val="5552389"/>
              </p:ext>
            </p:extLst>
          </p:nvPr>
        </p:nvGraphicFramePr>
        <p:xfrm>
          <a:off x="0" y="304800"/>
          <a:ext cx="89154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Straight Connector 6"/>
          <p:cNvCxnSpPr/>
          <p:nvPr/>
        </p:nvCxnSpPr>
        <p:spPr>
          <a:xfrm flipV="1">
            <a:off x="4572000" y="1981200"/>
            <a:ext cx="0" cy="990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0356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the setting?</a:t>
            </a:r>
            <a:endParaRPr lang="en-US" dirty="0"/>
          </a:p>
        </p:txBody>
      </p:sp>
      <p:sp>
        <p:nvSpPr>
          <p:cNvPr id="4" name="Text Placeholder 3"/>
          <p:cNvSpPr>
            <a:spLocks noGrp="1"/>
          </p:cNvSpPr>
          <p:nvPr>
            <p:ph type="body" idx="1"/>
          </p:nvPr>
        </p:nvSpPr>
        <p:spPr/>
        <p:txBody>
          <a:bodyPr>
            <a:normAutofit lnSpcReduction="10000"/>
          </a:bodyPr>
          <a:lstStyle/>
          <a:p>
            <a:pPr algn="ctr"/>
            <a:r>
              <a:rPr lang="en-US" dirty="0" smtClean="0"/>
              <a:t>Powhatan High School - Virginia</a:t>
            </a:r>
            <a:endParaRPr lang="en-US" dirty="0"/>
          </a:p>
        </p:txBody>
      </p:sp>
      <p:sp>
        <p:nvSpPr>
          <p:cNvPr id="6" name="Text Placeholder 5"/>
          <p:cNvSpPr>
            <a:spLocks noGrp="1"/>
          </p:cNvSpPr>
          <p:nvPr>
            <p:ph type="body" sz="half" idx="3"/>
          </p:nvPr>
        </p:nvSpPr>
        <p:spPr/>
        <p:txBody>
          <a:bodyPr>
            <a:normAutofit lnSpcReduction="10000"/>
          </a:bodyPr>
          <a:lstStyle/>
          <a:p>
            <a:pPr algn="ctr"/>
            <a:r>
              <a:rPr lang="en-US" dirty="0" smtClean="0"/>
              <a:t>Forsyth High School Georgia</a:t>
            </a:r>
            <a:endParaRPr lang="en-US" dirty="0"/>
          </a:p>
        </p:txBody>
      </p:sp>
      <p:sp>
        <p:nvSpPr>
          <p:cNvPr id="5" name="Content Placeholder 4"/>
          <p:cNvSpPr>
            <a:spLocks noGrp="1"/>
          </p:cNvSpPr>
          <p:nvPr>
            <p:ph sz="quarter" idx="2"/>
          </p:nvPr>
        </p:nvSpPr>
        <p:spPr/>
        <p:txBody>
          <a:bodyPr/>
          <a:lstStyle/>
          <a:p>
            <a:r>
              <a:rPr lang="en-US" dirty="0" smtClean="0"/>
              <a:t>2</a:t>
            </a:r>
            <a:r>
              <a:rPr lang="en-US" baseline="30000" dirty="0" smtClean="0"/>
              <a:t>nd</a:t>
            </a:r>
            <a:r>
              <a:rPr lang="en-US" dirty="0" smtClean="0"/>
              <a:t> Year Photography</a:t>
            </a:r>
          </a:p>
          <a:p>
            <a:r>
              <a:rPr lang="en-US" dirty="0" smtClean="0"/>
              <a:t>BYOD School </a:t>
            </a:r>
          </a:p>
          <a:p>
            <a:r>
              <a:rPr lang="en-US" dirty="0" smtClean="0"/>
              <a:t>Limited Hardware/Software Access</a:t>
            </a:r>
          </a:p>
          <a:p>
            <a:r>
              <a:rPr lang="en-US" dirty="0" smtClean="0"/>
              <a:t>Diverse socio-economic</a:t>
            </a:r>
          </a:p>
          <a:p>
            <a:r>
              <a:rPr lang="en-US" dirty="0" smtClean="0"/>
              <a:t>My Big Campus online </a:t>
            </a:r>
            <a:endParaRPr lang="en-US" dirty="0"/>
          </a:p>
        </p:txBody>
      </p:sp>
      <p:sp>
        <p:nvSpPr>
          <p:cNvPr id="7" name="Content Placeholder 6"/>
          <p:cNvSpPr>
            <a:spLocks noGrp="1"/>
          </p:cNvSpPr>
          <p:nvPr>
            <p:ph sz="quarter" idx="4"/>
          </p:nvPr>
        </p:nvSpPr>
        <p:spPr/>
        <p:txBody>
          <a:bodyPr/>
          <a:lstStyle/>
          <a:p>
            <a:r>
              <a:rPr lang="en-US" dirty="0"/>
              <a:t>BYOT Initiative</a:t>
            </a:r>
          </a:p>
          <a:p>
            <a:r>
              <a:rPr lang="en-US" dirty="0"/>
              <a:t>Computer lab in classroom with the latest digital software</a:t>
            </a:r>
          </a:p>
          <a:p>
            <a:r>
              <a:rPr lang="en-US" dirty="0"/>
              <a:t>Limited online social media access at school</a:t>
            </a:r>
          </a:p>
          <a:p>
            <a:r>
              <a:rPr lang="en-US" dirty="0"/>
              <a:t>High income, college bound demographic</a:t>
            </a:r>
          </a:p>
          <a:p>
            <a:endParaRPr lang="en-US" dirty="0"/>
          </a:p>
        </p:txBody>
      </p:sp>
    </p:spTree>
    <p:extLst>
      <p:ext uri="{BB962C8B-B14F-4D97-AF65-F5344CB8AC3E}">
        <p14:creationId xmlns:p14="http://schemas.microsoft.com/office/powerpoint/2010/main" val="3865901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676" t="11329" r="12994" b="6445"/>
          <a:stretch/>
        </p:blipFill>
        <p:spPr bwMode="auto">
          <a:xfrm>
            <a:off x="4072101" y="3813477"/>
            <a:ext cx="4681538" cy="28730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3756" t="11523" r="21888" b="48829"/>
          <a:stretch/>
        </p:blipFill>
        <p:spPr bwMode="auto">
          <a:xfrm>
            <a:off x="161761" y="1219200"/>
            <a:ext cx="5934239" cy="24336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24039" y="76200"/>
            <a:ext cx="8229600" cy="1143000"/>
          </a:xfrm>
        </p:spPr>
        <p:txBody>
          <a:bodyPr>
            <a:normAutofit/>
          </a:bodyPr>
          <a:lstStyle/>
          <a:p>
            <a:r>
              <a:rPr lang="en-US" dirty="0" smtClean="0"/>
              <a:t>More Information </a:t>
            </a:r>
            <a:endParaRPr lang="en-US" dirty="0"/>
          </a:p>
        </p:txBody>
      </p:sp>
      <p:sp>
        <p:nvSpPr>
          <p:cNvPr id="3" name="TextBox 2"/>
          <p:cNvSpPr txBox="1"/>
          <p:nvPr/>
        </p:nvSpPr>
        <p:spPr>
          <a:xfrm>
            <a:off x="6257761" y="1752600"/>
            <a:ext cx="2657639" cy="369332"/>
          </a:xfrm>
          <a:prstGeom prst="rect">
            <a:avLst/>
          </a:prstGeom>
          <a:noFill/>
          <a:ln>
            <a:solidFill>
              <a:schemeClr val="tx1"/>
            </a:solidFill>
          </a:ln>
        </p:spPr>
        <p:txBody>
          <a:bodyPr wrap="square" rtlCol="0">
            <a:spAutoFit/>
          </a:bodyPr>
          <a:lstStyle/>
          <a:p>
            <a:r>
              <a:rPr lang="en-US" dirty="0" smtClean="0">
                <a:hlinkClick r:id="rId4"/>
              </a:rPr>
              <a:t>www.wirtartalk.org</a:t>
            </a:r>
            <a:r>
              <a:rPr lang="en-US" dirty="0" smtClean="0"/>
              <a:t> </a:t>
            </a:r>
            <a:endParaRPr lang="en-US" dirty="0"/>
          </a:p>
        </p:txBody>
      </p:sp>
      <p:sp>
        <p:nvSpPr>
          <p:cNvPr id="4" name="TextBox 3"/>
          <p:cNvSpPr txBox="1"/>
          <p:nvPr/>
        </p:nvSpPr>
        <p:spPr>
          <a:xfrm>
            <a:off x="228600" y="6248400"/>
            <a:ext cx="3505200" cy="369332"/>
          </a:xfrm>
          <a:prstGeom prst="rect">
            <a:avLst/>
          </a:prstGeom>
          <a:noFill/>
          <a:ln>
            <a:solidFill>
              <a:schemeClr val="tx1"/>
            </a:solidFill>
          </a:ln>
        </p:spPr>
        <p:txBody>
          <a:bodyPr wrap="square" rtlCol="0">
            <a:spAutoFit/>
          </a:bodyPr>
          <a:lstStyle/>
          <a:p>
            <a:r>
              <a:rPr lang="en-US" dirty="0" smtClean="0">
                <a:hlinkClick r:id="rId5"/>
              </a:rPr>
              <a:t>www.stephaniepickens.com</a:t>
            </a:r>
            <a:r>
              <a:rPr lang="en-US" dirty="0" smtClean="0"/>
              <a:t> </a:t>
            </a:r>
            <a:endParaRPr lang="en-US" dirty="0"/>
          </a:p>
        </p:txBody>
      </p:sp>
    </p:spTree>
    <p:extLst>
      <p:ext uri="{BB962C8B-B14F-4D97-AF65-F5344CB8AC3E}">
        <p14:creationId xmlns:p14="http://schemas.microsoft.com/office/powerpoint/2010/main" val="946533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Collaboration Across State Lines </a:t>
            </a:r>
            <a:endParaRPr lang="en-US" dirty="0"/>
          </a:p>
        </p:txBody>
      </p:sp>
      <p:sp>
        <p:nvSpPr>
          <p:cNvPr id="8" name="Content Placeholder 7"/>
          <p:cNvSpPr>
            <a:spLocks noGrp="1"/>
          </p:cNvSpPr>
          <p:nvPr>
            <p:ph sz="half" idx="1"/>
          </p:nvPr>
        </p:nvSpPr>
        <p:spPr/>
        <p:txBody>
          <a:bodyPr>
            <a:noAutofit/>
          </a:bodyPr>
          <a:lstStyle/>
          <a:p>
            <a:pPr marL="137160" indent="0">
              <a:buNone/>
            </a:pPr>
            <a:r>
              <a:rPr lang="en-US" sz="3600" dirty="0" smtClean="0"/>
              <a:t>Using web technologies classes in different states share ideas, images, and research in order to create new artwork.</a:t>
            </a:r>
            <a:endParaRPr lang="en-US" sz="3600" dirty="0"/>
          </a:p>
        </p:txBody>
      </p:sp>
      <p:pic>
        <p:nvPicPr>
          <p:cNvPr id="10" name="Content Placeholder 9"/>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518522"/>
            <a:ext cx="4038600" cy="26893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32986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Setting the Stage for Collaboration</a:t>
            </a:r>
            <a:endParaRPr lang="en-US" dirty="0"/>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5402" t="13811" r="26764" b="18246"/>
          <a:stretch/>
        </p:blipFill>
        <p:spPr bwMode="auto">
          <a:xfrm>
            <a:off x="1676400" y="1600200"/>
            <a:ext cx="6297694"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21799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a:t>Collaborative Art Creation</a:t>
            </a:r>
            <a:br>
              <a:rPr lang="en-US" dirty="0"/>
            </a:br>
            <a:r>
              <a:rPr lang="en-US" dirty="0"/>
              <a:t>The Process</a:t>
            </a:r>
          </a:p>
        </p:txBody>
      </p:sp>
      <p:sp>
        <p:nvSpPr>
          <p:cNvPr id="3" name="Content Placeholder 2"/>
          <p:cNvSpPr>
            <a:spLocks noGrp="1"/>
          </p:cNvSpPr>
          <p:nvPr>
            <p:ph idx="1"/>
          </p:nvPr>
        </p:nvSpPr>
        <p:spPr>
          <a:xfrm>
            <a:off x="457200" y="1295400"/>
            <a:ext cx="8229600" cy="4709160"/>
          </a:xfrm>
        </p:spPr>
        <p:txBody>
          <a:bodyPr/>
          <a:lstStyle/>
          <a:p>
            <a:pPr marL="137160" indent="0" algn="ctr">
              <a:buNone/>
            </a:pPr>
            <a:r>
              <a:rPr lang="en-US" b="1" dirty="0" smtClean="0"/>
              <a:t>Day 1-2 Introduction - Discussion – Research</a:t>
            </a:r>
          </a:p>
          <a:p>
            <a:pPr marL="651510" indent="-514350">
              <a:buFont typeface="+mj-lt"/>
              <a:buAutoNum type="arabicPeriod"/>
            </a:pPr>
            <a:endParaRPr lang="en-US" b="1" dirty="0"/>
          </a:p>
          <a:p>
            <a:pPr marL="651510" indent="-514350">
              <a:buFont typeface="+mj-lt"/>
              <a:buAutoNum type="arabicPeriod"/>
            </a:pPr>
            <a:endParaRPr lang="en-US" dirty="0" smtClean="0"/>
          </a:p>
          <a:p>
            <a:pPr marL="651510" indent="-514350">
              <a:buFont typeface="+mj-lt"/>
              <a:buAutoNum type="arabicPeriod"/>
            </a:pPr>
            <a:endParaRPr lang="en-US" dirty="0"/>
          </a:p>
          <a:p>
            <a:pPr marL="651510" indent="-514350">
              <a:buFont typeface="+mj-lt"/>
              <a:buAutoNum type="arabicPeriod"/>
            </a:pPr>
            <a:endParaRPr lang="en-US" dirty="0" smtClean="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905000"/>
            <a:ext cx="6705600" cy="46101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21116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Communication is the key </a:t>
            </a:r>
            <a:r>
              <a:rPr lang="en-US" smtClean="0"/>
              <a:t>to collaboration!</a:t>
            </a:r>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993" y="1916113"/>
            <a:ext cx="8977007" cy="4126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71600" y="6172200"/>
            <a:ext cx="6400800" cy="381000"/>
          </a:xfrm>
          <a:prstGeom prst="rect">
            <a:avLst/>
          </a:prstGeom>
          <a:noFill/>
        </p:spPr>
        <p:txBody>
          <a:bodyPr wrap="square" rtlCol="0">
            <a:spAutoFit/>
          </a:bodyPr>
          <a:lstStyle/>
          <a:p>
            <a:pPr algn="ctr"/>
            <a:r>
              <a:rPr lang="en-US" dirty="0" smtClean="0"/>
              <a:t>Digital Documentation as a bonus!</a:t>
            </a:r>
            <a:endParaRPr lang="en-US" dirty="0"/>
          </a:p>
        </p:txBody>
      </p:sp>
    </p:spTree>
    <p:extLst>
      <p:ext uri="{BB962C8B-B14F-4D97-AF65-F5344CB8AC3E}">
        <p14:creationId xmlns:p14="http://schemas.microsoft.com/office/powerpoint/2010/main" val="32504132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Research like a Curator  </a:t>
            </a:r>
            <a:endParaRPr lang="en-US" dirty="0"/>
          </a:p>
        </p:txBody>
      </p:sp>
      <p:sp>
        <p:nvSpPr>
          <p:cNvPr id="3" name="Content Placeholder 2"/>
          <p:cNvSpPr>
            <a:spLocks noGrp="1"/>
          </p:cNvSpPr>
          <p:nvPr>
            <p:ph idx="1"/>
          </p:nvPr>
        </p:nvSpPr>
        <p:spPr>
          <a:xfrm>
            <a:off x="457200" y="1447800"/>
            <a:ext cx="8229600" cy="4709160"/>
          </a:xfrm>
        </p:spPr>
        <p:txBody>
          <a:bodyPr/>
          <a:lstStyle/>
          <a:p>
            <a:pPr marL="137160" indent="0" algn="ctr">
              <a:buNone/>
            </a:pPr>
            <a:r>
              <a:rPr lang="en-US" dirty="0"/>
              <a:t>To Curate - to pull together, sift through, and select for </a:t>
            </a:r>
            <a:r>
              <a:rPr lang="en-US" dirty="0" smtClean="0"/>
              <a:t>presentation their visual research.</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590800"/>
            <a:ext cx="8703804" cy="3886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49588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320040"/>
            <a:ext cx="8229600" cy="4709160"/>
          </a:xfrm>
        </p:spPr>
        <p:txBody>
          <a:bodyPr/>
          <a:lstStyle/>
          <a:p>
            <a:pPr marL="137160" indent="0" algn="ctr">
              <a:buNone/>
            </a:pPr>
            <a:r>
              <a:rPr lang="en-US" dirty="0"/>
              <a:t>Day 2-3 – Contribute – Plan – Collaborate</a:t>
            </a:r>
          </a:p>
          <a:p>
            <a:pPr marL="137160" indent="0" algn="ctr">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810" y="1219200"/>
            <a:ext cx="6086666" cy="30111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4839" t="11412"/>
          <a:stretch/>
        </p:blipFill>
        <p:spPr>
          <a:xfrm>
            <a:off x="266700" y="4492264"/>
            <a:ext cx="2971800" cy="20609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600" y="4608332"/>
            <a:ext cx="3246121"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2400" y="1600200"/>
            <a:ext cx="3086100"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09196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Collaborative Art Creation</a:t>
            </a:r>
            <a:br>
              <a:rPr lang="en-US" dirty="0"/>
            </a:br>
            <a:r>
              <a:rPr lang="en-US" dirty="0"/>
              <a:t>The Process</a:t>
            </a:r>
          </a:p>
        </p:txBody>
      </p:sp>
      <p:sp>
        <p:nvSpPr>
          <p:cNvPr id="3" name="Content Placeholder 2"/>
          <p:cNvSpPr>
            <a:spLocks noGrp="1"/>
          </p:cNvSpPr>
          <p:nvPr>
            <p:ph idx="1"/>
          </p:nvPr>
        </p:nvSpPr>
        <p:spPr/>
        <p:txBody>
          <a:bodyPr/>
          <a:lstStyle/>
          <a:p>
            <a:r>
              <a:rPr lang="en-US" dirty="0"/>
              <a:t>Day 4-5 – Create – Collaborate – </a:t>
            </a:r>
            <a:r>
              <a:rPr lang="en-US" dirty="0" smtClean="0"/>
              <a:t>Create</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9694" t="9960"/>
          <a:stretch/>
        </p:blipFill>
        <p:spPr>
          <a:xfrm>
            <a:off x="381000" y="2133600"/>
            <a:ext cx="8352503" cy="441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4956381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992</TotalTime>
  <Words>412</Words>
  <Application>Microsoft Office PowerPoint</Application>
  <PresentationFormat>On-screen Show (4:3)</PresentationFormat>
  <Paragraphs>78</Paragraphs>
  <Slides>20</Slides>
  <Notes>5</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Apex</vt:lpstr>
      <vt:lpstr>Curate Collaborate, Create</vt:lpstr>
      <vt:lpstr>What’s the setting?</vt:lpstr>
      <vt:lpstr>Collaboration Across State Lines </vt:lpstr>
      <vt:lpstr>Setting the Stage for Collaboration</vt:lpstr>
      <vt:lpstr>Collaborative Art Creation The Process</vt:lpstr>
      <vt:lpstr>Communication is the key to collaboration!</vt:lpstr>
      <vt:lpstr>Research like a Curator  </vt:lpstr>
      <vt:lpstr>PowerPoint Presentation</vt:lpstr>
      <vt:lpstr>Collaborative Art Creation The Process</vt:lpstr>
      <vt:lpstr>Putting a Face to the Artist Skype Makes it Happen!</vt:lpstr>
      <vt:lpstr>Making Changes After Critiques</vt:lpstr>
      <vt:lpstr>Making Changes After Critiques</vt:lpstr>
      <vt:lpstr>Making Changes After Critiques</vt:lpstr>
      <vt:lpstr>Surrealistic Interpretation of Transformation </vt:lpstr>
      <vt:lpstr>Surrealistic Interpretation of Transformation</vt:lpstr>
      <vt:lpstr>Surrealistic Interpretation of Transformation</vt:lpstr>
      <vt:lpstr>Variation on the Concept </vt:lpstr>
      <vt:lpstr>Surrealistic Interpretation of Time</vt:lpstr>
      <vt:lpstr>PowerPoint Presentation</vt:lpstr>
      <vt:lpstr>More Information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Curate Collaborate, Create</dc:title>
  <dc:creator>Stephanie Wirt</dc:creator>
  <cp:lastModifiedBy>Stephanie Wirt</cp:lastModifiedBy>
  <cp:revision>29</cp:revision>
  <dcterms:created xsi:type="dcterms:W3CDTF">2014-03-13T16:45:11Z</dcterms:created>
  <dcterms:modified xsi:type="dcterms:W3CDTF">2014-03-25T21:45:22Z</dcterms:modified>
</cp:coreProperties>
</file>