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1" r:id="rId1"/>
  </p:sldMasterIdLst>
  <p:notesMasterIdLst>
    <p:notesMasterId r:id="rId9"/>
  </p:notesMasterIdLst>
  <p:sldIdLst>
    <p:sldId id="256" r:id="rId2"/>
    <p:sldId id="265" r:id="rId3"/>
    <p:sldId id="258" r:id="rId4"/>
    <p:sldId id="276" r:id="rId5"/>
    <p:sldId id="278" r:id="rId6"/>
    <p:sldId id="275" r:id="rId7"/>
    <p:sldId id="27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8A73C0-E1EF-3F4A-9C57-A107FC494397}">
          <p14:sldIdLst>
            <p14:sldId id="256"/>
            <p14:sldId id="265"/>
            <p14:sldId id="258"/>
            <p14:sldId id="276"/>
            <p14:sldId id="278"/>
            <p14:sldId id="275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48" autoAdjust="0"/>
  </p:normalViewPr>
  <p:slideViewPr>
    <p:cSldViewPr snapToGrid="0" snapToObjects="1">
      <p:cViewPr>
        <p:scale>
          <a:sx n="93" d="100"/>
          <a:sy n="93" d="100"/>
        </p:scale>
        <p:origin x="-472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3FDC1-62B7-F845-A49E-542B38E0B5AA}" type="datetimeFigureOut">
              <a:rPr lang="en-US" smtClean="0"/>
              <a:t>3/7/13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C2354-6761-F64F-AAB0-78C6C699C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8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3AAFBFF-AB25-D647-8518-B1A5CBEE9E8A}" type="datetimeFigureOut">
              <a:rPr lang="en-US" smtClean="0"/>
              <a:t>3/7/13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93DDBC-370F-5649-AC26-B4A74352460E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pickens@me.c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2" Type="http://schemas.openxmlformats.org/officeDocument/2006/relationships/hyperlink" Target="mailto:stephanie@wirtartalk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1.wdp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mailto:stephanie@wirtartalk.org" TargetMode="External"/><Relationship Id="rId5" Type="http://schemas.openxmlformats.org/officeDocument/2006/relationships/hyperlink" Target="mailto:stephaniepickens@me.com" TargetMode="External"/><Relationship Id="rId6" Type="http://schemas.openxmlformats.org/officeDocument/2006/relationships/hyperlink" Target="http://www.stephaniepickens.com/" TargetMode="External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wirtartalk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445" y="5434223"/>
            <a:ext cx="8624651" cy="1297333"/>
          </a:xfrm>
        </p:spPr>
        <p:txBody>
          <a:bodyPr>
            <a:normAutofit/>
          </a:bodyPr>
          <a:lstStyle/>
          <a:p>
            <a:r>
              <a:rPr lang="en-US" sz="1200" dirty="0" smtClean="0"/>
              <a:t>Stephanie Wirt </a:t>
            </a:r>
          </a:p>
          <a:p>
            <a:r>
              <a:rPr lang="en-US" sz="1200" b="0" dirty="0" smtClean="0"/>
              <a:t>Powhatan High </a:t>
            </a:r>
            <a:r>
              <a:rPr lang="en-US" sz="1200" b="0" dirty="0"/>
              <a:t>School • Powhatan</a:t>
            </a:r>
            <a:r>
              <a:rPr lang="en-US" sz="1200" b="0" dirty="0" smtClean="0"/>
              <a:t>, Virginia</a:t>
            </a:r>
          </a:p>
          <a:p>
            <a:r>
              <a:rPr lang="en-US" sz="1200" dirty="0" smtClean="0"/>
              <a:t>Stephanie Pickens</a:t>
            </a:r>
          </a:p>
          <a:p>
            <a:r>
              <a:rPr lang="en-US" sz="1200" b="0" dirty="0" smtClean="0"/>
              <a:t>West Forsyth High School • Cumming, Georgia</a:t>
            </a:r>
          </a:p>
          <a:p>
            <a:endParaRPr lang="en-US" b="0" dirty="0" smtClean="0"/>
          </a:p>
          <a:p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056" y="807259"/>
            <a:ext cx="8536040" cy="2372549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Pinning your Flickr is Delicious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3345" y="3061672"/>
            <a:ext cx="8269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16349"/>
                </a:solidFill>
              </a:rPr>
              <a:t>Professional Learning Networks </a:t>
            </a:r>
            <a:r>
              <a:rPr lang="en-US" sz="2400" dirty="0">
                <a:solidFill>
                  <a:srgbClr val="D16349"/>
                </a:solidFill>
              </a:rPr>
              <a:t>in the high school setting. </a:t>
            </a:r>
            <a:br>
              <a:rPr lang="en-US" sz="2400" dirty="0">
                <a:solidFill>
                  <a:srgbClr val="D16349"/>
                </a:solidFill>
              </a:rPr>
            </a:br>
            <a:endParaRPr lang="en-US" sz="2400" dirty="0" smtClean="0">
              <a:solidFill>
                <a:srgbClr val="D16349"/>
              </a:solidFill>
            </a:endParaRPr>
          </a:p>
          <a:p>
            <a:pPr algn="ctr"/>
            <a:r>
              <a:rPr lang="en-US" sz="2400" dirty="0" smtClean="0">
                <a:solidFill>
                  <a:srgbClr val="D16349"/>
                </a:solidFill>
              </a:rPr>
              <a:t>How can utilizing digital </a:t>
            </a:r>
            <a:r>
              <a:rPr lang="en-US" sz="2400" dirty="0">
                <a:solidFill>
                  <a:srgbClr val="D16349"/>
                </a:solidFill>
              </a:rPr>
              <a:t>and </a:t>
            </a:r>
            <a:r>
              <a:rPr lang="en-US" sz="2400" dirty="0" smtClean="0">
                <a:solidFill>
                  <a:srgbClr val="D16349"/>
                </a:solidFill>
              </a:rPr>
              <a:t>web technologies enhance </a:t>
            </a:r>
            <a:r>
              <a:rPr lang="en-US" sz="2400" dirty="0">
                <a:solidFill>
                  <a:srgbClr val="D16349"/>
                </a:solidFill>
              </a:rPr>
              <a:t>instruction and student learning in the </a:t>
            </a:r>
            <a:r>
              <a:rPr lang="en-US" sz="2400" dirty="0" smtClean="0">
                <a:solidFill>
                  <a:srgbClr val="D16349"/>
                </a:solidFill>
              </a:rPr>
              <a:t>arts?</a:t>
            </a:r>
            <a:endParaRPr lang="en-US" sz="2400" dirty="0">
              <a:solidFill>
                <a:srgbClr val="D163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1752" y="1612605"/>
            <a:ext cx="4040188" cy="732974"/>
          </a:xfrm>
        </p:spPr>
        <p:txBody>
          <a:bodyPr/>
          <a:lstStyle/>
          <a:p>
            <a:pPr algn="ctr"/>
            <a:r>
              <a:rPr lang="en-US" dirty="0"/>
              <a:t>Stephanie </a:t>
            </a:r>
            <a:r>
              <a:rPr lang="en-US" dirty="0" smtClean="0"/>
              <a:t>Wirt</a:t>
            </a:r>
          </a:p>
          <a:p>
            <a:pPr algn="ctr"/>
            <a:r>
              <a:rPr lang="en-US" sz="2000" dirty="0" smtClean="0"/>
              <a:t>Wirtartalk.org</a:t>
            </a:r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91330" y="1622450"/>
            <a:ext cx="4041775" cy="731520"/>
          </a:xfrm>
        </p:spPr>
        <p:txBody>
          <a:bodyPr/>
          <a:lstStyle/>
          <a:p>
            <a:pPr algn="ctr"/>
            <a:r>
              <a:rPr lang="en-US" dirty="0"/>
              <a:t>Stephanie Pickens</a:t>
            </a:r>
          </a:p>
          <a:p>
            <a:pPr algn="ctr"/>
            <a:r>
              <a:rPr lang="en-US" sz="2000" dirty="0"/>
              <a:t>Stephaniepickens.com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1751" y="2471383"/>
            <a:ext cx="3466685" cy="839853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 for more information about PLNs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782" y="6003575"/>
            <a:ext cx="37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stephanie@wirtartalk.org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0762" y="6003575"/>
            <a:ext cx="38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stephaniepickens@me.com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819" y="2593058"/>
            <a:ext cx="2178110" cy="326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7" t="11634" r="39709" b="39498"/>
          <a:stretch/>
        </p:blipFill>
        <p:spPr>
          <a:xfrm>
            <a:off x="1479480" y="2681556"/>
            <a:ext cx="2054830" cy="308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33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02984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Personal Learning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What’s a PLN?</a:t>
            </a:r>
            <a:endParaRPr lang="en-US" sz="4000" dirty="0"/>
          </a:p>
        </p:txBody>
      </p:sp>
      <p:pic>
        <p:nvPicPr>
          <p:cNvPr id="4" name="Picture 3" descr="Screen Shot 2013-02-07 at 9.20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39"/>
          <a:stretch/>
        </p:blipFill>
        <p:spPr>
          <a:xfrm>
            <a:off x="2785514" y="5459405"/>
            <a:ext cx="4690651" cy="76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02-08 at 7.06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>
          <a:xfrm>
            <a:off x="3482614" y="458541"/>
            <a:ext cx="1984326" cy="70017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2026" r="81357" b="29939"/>
          <a:stretch/>
        </p:blipFill>
        <p:spPr bwMode="auto">
          <a:xfrm>
            <a:off x="314747" y="2133600"/>
            <a:ext cx="828911" cy="1860576"/>
          </a:xfrm>
          <a:prstGeom prst="rect">
            <a:avLst/>
          </a:prstGeom>
          <a:noFill/>
          <a:ln>
            <a:noFill/>
          </a:ln>
          <a:effectLst>
            <a:outerShdw blurRad="114300" dist="101600" dir="438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 Shot 2013-02-08 at 7.02.0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69" b="77108"/>
          <a:stretch/>
        </p:blipFill>
        <p:spPr>
          <a:xfrm rot="12041586" flipH="1" flipV="1">
            <a:off x="6738657" y="702487"/>
            <a:ext cx="1913039" cy="51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 Shot 2013-02-07 at 8.57.50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8" b="83724"/>
          <a:stretch/>
        </p:blipFill>
        <p:spPr>
          <a:xfrm rot="20681703">
            <a:off x="369375" y="819142"/>
            <a:ext cx="2004448" cy="62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25213"/>
          <a:stretch/>
        </p:blipFill>
        <p:spPr bwMode="auto">
          <a:xfrm>
            <a:off x="4023953" y="4526416"/>
            <a:ext cx="1656485" cy="65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1453" r="8684" b="13065"/>
          <a:stretch/>
        </p:blipFill>
        <p:spPr bwMode="auto">
          <a:xfrm rot="20121792">
            <a:off x="494585" y="3925797"/>
            <a:ext cx="2779399" cy="160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3"/>
          <a:stretch/>
        </p:blipFill>
        <p:spPr bwMode="auto">
          <a:xfrm rot="1454503">
            <a:off x="6231044" y="3704129"/>
            <a:ext cx="2517950" cy="1482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1189">
            <a:off x="6456521" y="1292995"/>
            <a:ext cx="264001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8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Pinterest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Flickr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Pinning and Flickr as Visual Research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18182" r="5547" b="5455"/>
          <a:stretch/>
        </p:blipFill>
        <p:spPr bwMode="auto">
          <a:xfrm>
            <a:off x="386098" y="2349015"/>
            <a:ext cx="3955842" cy="189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 descr="Screen Shot 2013-02-08 at 7.1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33" y="2362670"/>
            <a:ext cx="2717210" cy="316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02-07 at 8.59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85" y="3524369"/>
            <a:ext cx="2163120" cy="267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4871" r="76215" b="26637"/>
          <a:stretch/>
        </p:blipFill>
        <p:spPr bwMode="auto">
          <a:xfrm>
            <a:off x="1655967" y="3524369"/>
            <a:ext cx="2293998" cy="264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Surrealistic Interpretation of Time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-145" r="560"/>
          <a:stretch/>
        </p:blipFill>
        <p:spPr>
          <a:xfrm>
            <a:off x="301752" y="1583048"/>
            <a:ext cx="1437858" cy="166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14" y="1410541"/>
            <a:ext cx="1403354" cy="2112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0" y="3635598"/>
            <a:ext cx="2866987" cy="229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53" y="1661174"/>
            <a:ext cx="4824699" cy="386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758220" y="6430389"/>
            <a:ext cx="7077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/>
                </a:solidFill>
              </a:rPr>
              <a:t>Tree Image by Serena Spence (Pickens) - Horses by Kathryn D. (Wirt)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9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Surrealistic Interpretation of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93" y="3612224"/>
            <a:ext cx="2243384" cy="2699598"/>
          </a:xfrm>
          <a:prstGeom prst="rect">
            <a:avLst/>
          </a:prstGeom>
          <a:ln w="3175" cmpd="sng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2076808"/>
            <a:ext cx="2463475" cy="3683078"/>
          </a:xfrm>
          <a:prstGeom prst="rect">
            <a:avLst/>
          </a:prstGeom>
          <a:ln w="3175" cmpd="sng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paytonsure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07" y="1396917"/>
            <a:ext cx="2578100" cy="2062480"/>
          </a:xfrm>
          <a:prstGeom prst="rect">
            <a:avLst/>
          </a:prstGeom>
          <a:ln w="3175" cmpd="sng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kellyGlass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43" y="2553402"/>
            <a:ext cx="3205874" cy="256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30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1752" y="1612605"/>
            <a:ext cx="4040188" cy="732974"/>
          </a:xfrm>
        </p:spPr>
        <p:txBody>
          <a:bodyPr/>
          <a:lstStyle/>
          <a:p>
            <a:pPr algn="ctr"/>
            <a:r>
              <a:rPr lang="en-US" dirty="0"/>
              <a:t>Stephanie </a:t>
            </a:r>
            <a:r>
              <a:rPr lang="en-US" dirty="0" smtClean="0"/>
              <a:t>Wirt</a:t>
            </a:r>
          </a:p>
          <a:p>
            <a:pPr algn="ctr"/>
            <a:r>
              <a:rPr lang="en-US" sz="2000" dirty="0" smtClean="0"/>
              <a:t>Wirtartalk.org</a:t>
            </a:r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91330" y="1622450"/>
            <a:ext cx="4041775" cy="731520"/>
          </a:xfrm>
        </p:spPr>
        <p:txBody>
          <a:bodyPr/>
          <a:lstStyle/>
          <a:p>
            <a:pPr algn="ctr"/>
            <a:r>
              <a:rPr lang="en-US" dirty="0"/>
              <a:t>Stephanie Pickens</a:t>
            </a:r>
          </a:p>
          <a:p>
            <a:pPr algn="ctr"/>
            <a:r>
              <a:rPr lang="en-US" sz="2000" dirty="0"/>
              <a:t>Stephaniepickens.com</a:t>
            </a:r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1751" y="2471383"/>
            <a:ext cx="3466685" cy="839853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 for more information about PLNs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035" r="18051" b="6894"/>
          <a:stretch/>
        </p:blipFill>
        <p:spPr bwMode="auto">
          <a:xfrm>
            <a:off x="301751" y="2527051"/>
            <a:ext cx="4247300" cy="2784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1782" y="6003575"/>
            <a:ext cx="37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stephanie@wirtartalk.org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0762" y="6003575"/>
            <a:ext cx="381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stephaniepickens@me.com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7" name="Picture 3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1950" r="21096" b="11983"/>
          <a:stretch/>
        </p:blipFill>
        <p:spPr bwMode="auto">
          <a:xfrm>
            <a:off x="4712158" y="2527052"/>
            <a:ext cx="4120947" cy="2784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2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1469</TotalTime>
  <Words>111</Words>
  <Application>Microsoft Macintosh PowerPoint</Application>
  <PresentationFormat>On-screen Show (4:3)</PresentationFormat>
  <Paragraphs>43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Civic</vt:lpstr>
      <vt:lpstr>Pinning your Flickr is Delicious   </vt:lpstr>
      <vt:lpstr>Contact us for more information about PLNs</vt:lpstr>
      <vt:lpstr>What’s a PLN?</vt:lpstr>
      <vt:lpstr>Pinning and Flickr as Visual Research</vt:lpstr>
      <vt:lpstr>Surrealistic Interpretation of Time</vt:lpstr>
      <vt:lpstr>Surrealistic Interpretation of Time</vt:lpstr>
      <vt:lpstr>Contact us for more information about PLNs</vt:lpstr>
    </vt:vector>
  </TitlesOfParts>
  <Company>WIRTART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Pinning Your Flicker is Delicious PLN in the high school setting.  Utilizing Digital and Web Technologies to enhance instruction and student learning in the arts.</dc:title>
  <dc:creator>stephanie wirt</dc:creator>
  <cp:lastModifiedBy>stephanie wirt</cp:lastModifiedBy>
  <cp:revision>86</cp:revision>
  <dcterms:created xsi:type="dcterms:W3CDTF">2013-02-06T01:00:47Z</dcterms:created>
  <dcterms:modified xsi:type="dcterms:W3CDTF">2013-03-07T21:48:11Z</dcterms:modified>
</cp:coreProperties>
</file>